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handoutMasterIdLst>
    <p:handoutMasterId r:id="rId22"/>
  </p:handoutMasterIdLst>
  <p:sldIdLst>
    <p:sldId id="293" r:id="rId2"/>
    <p:sldId id="292" r:id="rId3"/>
    <p:sldId id="295" r:id="rId4"/>
    <p:sldId id="333" r:id="rId5"/>
    <p:sldId id="348" r:id="rId6"/>
    <p:sldId id="332" r:id="rId7"/>
    <p:sldId id="334" r:id="rId8"/>
    <p:sldId id="335" r:id="rId9"/>
    <p:sldId id="336" r:id="rId10"/>
    <p:sldId id="337" r:id="rId11"/>
    <p:sldId id="338" r:id="rId12"/>
    <p:sldId id="339" r:id="rId13"/>
    <p:sldId id="340" r:id="rId14"/>
    <p:sldId id="342" r:id="rId15"/>
    <p:sldId id="343" r:id="rId16"/>
    <p:sldId id="344" r:id="rId17"/>
    <p:sldId id="345" r:id="rId18"/>
    <p:sldId id="350" r:id="rId19"/>
    <p:sldId id="322"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119">
          <p15:clr>
            <a:srgbClr val="A4A3A4"/>
          </p15:clr>
        </p15:guide>
        <p15:guide id="3" orient="horz" pos="2137">
          <p15:clr>
            <a:srgbClr val="A4A3A4"/>
          </p15:clr>
        </p15:guide>
        <p15:guide id="4" orient="horz" pos="4320">
          <p15:clr>
            <a:srgbClr val="A4A3A4"/>
          </p15:clr>
        </p15:guide>
        <p15:guide id="5">
          <p15:clr>
            <a:srgbClr val="A4A3A4"/>
          </p15:clr>
        </p15:guide>
        <p15:guide id="6" pos="7680">
          <p15:clr>
            <a:srgbClr val="A4A3A4"/>
          </p15:clr>
        </p15:guide>
        <p15:guide id="7" pos="211">
          <p15:clr>
            <a:srgbClr val="A4A3A4"/>
          </p15:clr>
        </p15:guide>
        <p15:guide id="8" pos="7469">
          <p15:clr>
            <a:srgbClr val="A4A3A4"/>
          </p15:clr>
        </p15:guide>
        <p15:guide id="9" orient="horz" pos="436">
          <p15:clr>
            <a:srgbClr val="A4A3A4"/>
          </p15:clr>
        </p15:guide>
        <p15:guide id="10" orient="horz" pos="4088">
          <p15:clr>
            <a:srgbClr val="A4A3A4"/>
          </p15:clr>
        </p15:guide>
      </p15:sldGuideLst>
    </p:ext>
    <p:ext uri="{2D200454-40CA-4A62-9FC3-DE9A4176ACB9}">
      <p15:notesGuideLst xmlns:p15="http://schemas.microsoft.com/office/powerpoint/2012/main">
        <p15:guide id="1" orient="horz" pos="2906">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84199"/>
    <a:srgbClr val="61AC3A"/>
    <a:srgbClr val="165E87"/>
    <a:srgbClr val="607695"/>
    <a:srgbClr val="132E87"/>
    <a:srgbClr val="60AC3C"/>
    <a:srgbClr val="0D5490"/>
    <a:srgbClr val="366AB5"/>
    <a:srgbClr val="1D2D65"/>
    <a:srgbClr val="1B4F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0" autoAdjust="0"/>
    <p:restoredTop sz="82478" autoAdjust="0"/>
  </p:normalViewPr>
  <p:slideViewPr>
    <p:cSldViewPr snapToGrid="0" snapToObjects="1">
      <p:cViewPr varScale="1">
        <p:scale>
          <a:sx n="86" d="100"/>
          <a:sy n="86" d="100"/>
        </p:scale>
        <p:origin x="586" y="62"/>
      </p:cViewPr>
      <p:guideLst>
        <p:guide pos="3840"/>
        <p:guide orient="horz" pos="119"/>
        <p:guide orient="horz" pos="2137"/>
        <p:guide orient="horz" pos="4320"/>
        <p:guide/>
        <p:guide pos="7680"/>
        <p:guide pos="211"/>
        <p:guide pos="7469"/>
        <p:guide orient="horz" pos="436"/>
        <p:guide orient="horz" pos="4088"/>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3" d="100"/>
          <a:sy n="83" d="100"/>
        </p:scale>
        <p:origin x="-2488" y="-112"/>
      </p:cViewPr>
      <p:guideLst>
        <p:guide orient="horz" pos="2906"/>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794D075-7DE3-9447-9DB7-7F931D5D8BF7}" type="datetimeFigureOut">
              <a:rPr kumimoji="1" lang="zh-CN" altLang="en-US" smtClean="0"/>
              <a:t>2023/10/13</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F791A61-96F8-B54F-89F7-5EB6A54876B0}"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2DE23-52E5-3246-AE11-4471105B9A51}" type="datetimeFigureOut">
              <a:rPr kumimoji="1" lang="zh-CN" altLang="en-US" smtClean="0"/>
              <a:t>2023/10/13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AF82D-1A94-5740-ACE7-59C7B1B9758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微软雅黑" charset="-122"/>
                <a:ea typeface="微软雅黑" charset="-122"/>
              </a:rPr>
              <a:t>IT</a:t>
            </a:r>
            <a:r>
              <a:rPr lang="zh-CN" altLang="en-US" sz="1200" dirty="0">
                <a:latin typeface="微软雅黑" charset="-122"/>
                <a:ea typeface="微软雅黑" charset="-122"/>
              </a:rPr>
              <a:t>消费模式转变是一个重大的转变：云计算是将</a:t>
            </a:r>
            <a:r>
              <a:rPr lang="en-US" altLang="zh-CN" sz="1200" dirty="0">
                <a:latin typeface="微软雅黑" charset="-122"/>
                <a:ea typeface="微软雅黑" charset="-122"/>
              </a:rPr>
              <a:t>IT</a:t>
            </a:r>
            <a:r>
              <a:rPr lang="zh-CN" altLang="en-US" sz="1200" dirty="0">
                <a:latin typeface="微软雅黑" charset="-122"/>
                <a:ea typeface="微软雅黑" charset="-122"/>
              </a:rPr>
              <a:t>资源服务化，云计算服务商通过互联网提供软硬件与服务，而用户由网络浏览器或轻量级终端软件来获取和使用这些</a:t>
            </a:r>
            <a:r>
              <a:rPr lang="en-US" altLang="zh-CN" sz="1200" dirty="0">
                <a:latin typeface="微软雅黑" charset="-122"/>
                <a:ea typeface="微软雅黑" charset="-122"/>
              </a:rPr>
              <a:t>IT</a:t>
            </a:r>
            <a:r>
              <a:rPr lang="zh-CN" altLang="en-US" sz="1200" dirty="0">
                <a:latin typeface="微软雅黑" charset="-122"/>
                <a:ea typeface="微软雅黑" charset="-122"/>
              </a:rPr>
              <a:t>服务“购买软硬件产品”向“购买信息服务”转变。</a:t>
            </a:r>
            <a:r>
              <a:rPr lang="zh-CN" altLang="en-US" sz="1200" b="1" dirty="0">
                <a:latin typeface="微软雅黑" charset="-122"/>
                <a:ea typeface="微软雅黑" charset="-122"/>
              </a:rPr>
              <a:t>简单来说，就是把应用程序和数据都放在由大量服务器组成的云中，用户需要什么只要购买相应服务并使用即可。</a:t>
            </a:r>
          </a:p>
          <a:p>
            <a:endParaRPr kumimoji="1" lang="zh-CN" altLang="en-US" dirty="0"/>
          </a:p>
        </p:txBody>
      </p:sp>
      <p:sp>
        <p:nvSpPr>
          <p:cNvPr id="4" name="幻灯片编号占位符 3"/>
          <p:cNvSpPr>
            <a:spLocks noGrp="1"/>
          </p:cNvSpPr>
          <p:nvPr>
            <p:ph type="sldNum" sz="quarter" idx="10"/>
          </p:nvPr>
        </p:nvSpPr>
        <p:spPr/>
        <p:txBody>
          <a:bodyPr/>
          <a:lstStyle/>
          <a:p>
            <a:fld id="{301AF82D-1A94-5740-ACE7-59C7B1B97581}" type="slidenum">
              <a:rPr kumimoji="1" lang="zh-CN" altLang="en-US" smtClean="0"/>
              <a:t>6</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dirty="0"/>
              <a:t>云计算的分类，主要是有两个维度，第一个是部署模式，第二个维度是服务模式。分为三种：公有云、私有云、混合云，服务模式分类也有三种：基础架构级服务</a:t>
            </a:r>
            <a:r>
              <a:rPr kumimoji="1" lang="en-US" altLang="zh-CN" dirty="0"/>
              <a:t>IaaS</a:t>
            </a:r>
            <a:r>
              <a:rPr kumimoji="1" lang="zh-CN" altLang="en-US" dirty="0"/>
              <a:t>、平台级服务</a:t>
            </a:r>
            <a:r>
              <a:rPr kumimoji="1" lang="en-US" altLang="zh-CN" dirty="0"/>
              <a:t>PaaS</a:t>
            </a:r>
            <a:r>
              <a:rPr kumimoji="1" lang="zh-CN" altLang="en-US" dirty="0"/>
              <a:t>、软件即服务</a:t>
            </a:r>
            <a:r>
              <a:rPr kumimoji="1" lang="en-US" altLang="zh-CN" dirty="0"/>
              <a:t>SaaS</a:t>
            </a: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301AF82D-1A94-5740-ACE7-59C7B1B97581}" type="slidenum">
              <a:rPr kumimoji="1" lang="zh-CN" altLang="en-US" smtClean="0"/>
              <a:t>9</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rgbClr val="00B050"/>
                </a:solidFill>
                <a:latin typeface="微软雅黑" charset="-122"/>
                <a:ea typeface="微软雅黑" charset="-122"/>
              </a:rPr>
              <a:t>通过</a:t>
            </a:r>
            <a:r>
              <a:rPr lang="en-US" altLang="zh-CN" b="1" dirty="0">
                <a:solidFill>
                  <a:srgbClr val="00B050"/>
                </a:solidFill>
                <a:latin typeface="微软雅黑" charset="-122"/>
                <a:ea typeface="微软雅黑" charset="-122"/>
              </a:rPr>
              <a:t>Internet</a:t>
            </a:r>
            <a:r>
              <a:rPr lang="zh-CN" altLang="en-US" b="1" dirty="0">
                <a:solidFill>
                  <a:srgbClr val="00B050"/>
                </a:solidFill>
                <a:latin typeface="微软雅黑" charset="-122"/>
                <a:ea typeface="微软雅黑" charset="-122"/>
              </a:rPr>
              <a:t>为外部客户提供服务的云。云服务提供商通过客户资源使用情况（</a:t>
            </a:r>
            <a:r>
              <a:rPr lang="en-US" altLang="zh-CN" b="1" dirty="0">
                <a:solidFill>
                  <a:srgbClr val="00B050"/>
                </a:solidFill>
                <a:latin typeface="微软雅黑" charset="-122"/>
                <a:ea typeface="微软雅黑" charset="-122"/>
              </a:rPr>
              <a:t>vCPU</a:t>
            </a:r>
            <a:r>
              <a:rPr lang="zh-CN" altLang="en-US" b="1" dirty="0">
                <a:solidFill>
                  <a:srgbClr val="00B050"/>
                </a:solidFill>
                <a:latin typeface="微软雅黑" charset="-122"/>
                <a:ea typeface="微软雅黑" charset="-122"/>
              </a:rPr>
              <a:t>数、磁盘空间大小、时长等）进行收费。一般用户，会结合自身的投入成本，应用访问的方式，选择相应的公有云服务</a:t>
            </a:r>
            <a:endParaRPr lang="en-US" altLang="zh-CN" b="1" dirty="0">
              <a:solidFill>
                <a:srgbClr val="00B050"/>
              </a:solidFill>
              <a:latin typeface="微软雅黑" charset="-122"/>
              <a:ea typeface="微软雅黑" charset="-122"/>
            </a:endParaRPr>
          </a:p>
          <a:p>
            <a:r>
              <a:rPr lang="zh-CN" altLang="en-US" dirty="0">
                <a:solidFill>
                  <a:srgbClr val="7030A0"/>
                </a:solidFill>
                <a:latin typeface="微软雅黑" charset="-122"/>
                <a:ea typeface="微软雅黑" charset="-122"/>
              </a:rPr>
              <a:t>典型的公有云有</a:t>
            </a:r>
            <a:r>
              <a:rPr lang="en-US" altLang="zh-CN" dirty="0">
                <a:solidFill>
                  <a:srgbClr val="7030A0"/>
                </a:solidFill>
                <a:latin typeface="微软雅黑" charset="-122"/>
                <a:ea typeface="微软雅黑" charset="-122"/>
              </a:rPr>
              <a:t>Amazon EC2</a:t>
            </a:r>
            <a:r>
              <a:rPr lang="zh-CN" altLang="en-US" dirty="0">
                <a:solidFill>
                  <a:srgbClr val="7030A0"/>
                </a:solidFill>
                <a:latin typeface="微软雅黑" charset="-122"/>
                <a:ea typeface="微软雅黑" charset="-122"/>
              </a:rPr>
              <a:t>、阿里云、腾讯云等。  </a:t>
            </a:r>
            <a:endParaRPr lang="en-US" altLang="zh-CN" dirty="0">
              <a:solidFill>
                <a:srgbClr val="7030A0"/>
              </a:solidFill>
              <a:latin typeface="微软雅黑" charset="-122"/>
              <a:ea typeface="微软雅黑" charset="-122"/>
            </a:endParaRPr>
          </a:p>
          <a:p>
            <a:endParaRPr lang="en-US" altLang="zh-CN" b="1" dirty="0">
              <a:latin typeface="微软雅黑" charset="-122"/>
              <a:ea typeface="微软雅黑" charset="-122"/>
            </a:endParaRPr>
          </a:p>
          <a:p>
            <a:r>
              <a:rPr lang="zh-CN" altLang="en-US" b="1" dirty="0">
                <a:latin typeface="微软雅黑" charset="-122"/>
                <a:ea typeface="微软雅黑" charset="-122"/>
              </a:rPr>
              <a:t>优点</a:t>
            </a:r>
          </a:p>
          <a:p>
            <a:r>
              <a:rPr lang="en-US" altLang="zh-CN" dirty="0">
                <a:latin typeface="微软雅黑" charset="-122"/>
                <a:ea typeface="微软雅黑" charset="-122"/>
              </a:rPr>
              <a:t>•</a:t>
            </a:r>
            <a:r>
              <a:rPr lang="zh-CN" altLang="en-US" dirty="0">
                <a:latin typeface="微软雅黑" charset="-122"/>
                <a:ea typeface="微软雅黑" charset="-122"/>
              </a:rPr>
              <a:t>所有的应用、服务、数据都存放在公有云提供商处，客户无需硬件投资与建设。</a:t>
            </a:r>
            <a:endParaRPr lang="en-US" altLang="zh-CN" dirty="0">
              <a:latin typeface="微软雅黑" charset="-122"/>
              <a:ea typeface="微软雅黑" charset="-122"/>
            </a:endParaRPr>
          </a:p>
          <a:p>
            <a:r>
              <a:rPr lang="zh-CN" altLang="en-US" b="1" dirty="0">
                <a:latin typeface="微软雅黑" charset="-122"/>
                <a:ea typeface="微软雅黑" charset="-122"/>
              </a:rPr>
              <a:t>缺点</a:t>
            </a:r>
          </a:p>
          <a:p>
            <a:r>
              <a:rPr lang="en-US" altLang="zh-CN" dirty="0">
                <a:latin typeface="微软雅黑" charset="-122"/>
                <a:ea typeface="微软雅黑" charset="-122"/>
              </a:rPr>
              <a:t>•</a:t>
            </a:r>
            <a:r>
              <a:rPr lang="zh-CN" altLang="en-US" dirty="0">
                <a:latin typeface="微软雅黑" charset="-122"/>
                <a:ea typeface="微软雅黑" charset="-122"/>
              </a:rPr>
              <a:t>数据没有存放在自己的数据中心，安全性存在很大的风险。</a:t>
            </a:r>
          </a:p>
          <a:p>
            <a:r>
              <a:rPr lang="en-US" altLang="zh-CN" dirty="0">
                <a:latin typeface="微软雅黑" charset="-122"/>
                <a:ea typeface="微软雅黑" charset="-122"/>
              </a:rPr>
              <a:t>•</a:t>
            </a:r>
            <a:r>
              <a:rPr lang="zh-CN" altLang="en-US" dirty="0">
                <a:latin typeface="微软雅黑" charset="-122"/>
                <a:ea typeface="微软雅黑" charset="-122"/>
              </a:rPr>
              <a:t>公有云的可用性不受使用者控制，存在不确定性。</a:t>
            </a:r>
            <a:endParaRPr lang="en-US" altLang="zh-CN" dirty="0">
              <a:latin typeface="微软雅黑" charset="-122"/>
              <a:ea typeface="微软雅黑" charset="-122"/>
            </a:endParaRPr>
          </a:p>
          <a:p>
            <a:r>
              <a:rPr lang="zh-CN" altLang="en-US" b="1" dirty="0">
                <a:latin typeface="微软雅黑" charset="-122"/>
                <a:ea typeface="微软雅黑" charset="-122"/>
              </a:rPr>
              <a:t>主要场景</a:t>
            </a:r>
            <a:endParaRPr lang="en-US" altLang="zh-CN" b="1" dirty="0">
              <a:latin typeface="微软雅黑" charset="-122"/>
              <a:ea typeface="微软雅黑" charset="-122"/>
            </a:endParaRPr>
          </a:p>
          <a:p>
            <a:r>
              <a:rPr lang="zh-CN" altLang="en-US" dirty="0">
                <a:latin typeface="微软雅黑" charset="-122"/>
                <a:ea typeface="微软雅黑" charset="-122"/>
              </a:rPr>
              <a:t>互联网初创公司：由于创业初期，没有太多资金购买相应的</a:t>
            </a:r>
            <a:r>
              <a:rPr lang="en-US" altLang="zh-CN" dirty="0">
                <a:latin typeface="微软雅黑" charset="-122"/>
                <a:ea typeface="微软雅黑" charset="-122"/>
              </a:rPr>
              <a:t>IT</a:t>
            </a:r>
            <a:r>
              <a:rPr lang="zh-CN" altLang="en-US" dirty="0">
                <a:latin typeface="微软雅黑" charset="-122"/>
                <a:ea typeface="微软雅黑" charset="-122"/>
              </a:rPr>
              <a:t>硬件和软件，通过公有云，能够快速的部署信息化的应用，并且按照使用时长付费，避免一次性投入过多成本。</a:t>
            </a:r>
            <a:endParaRPr lang="en-US" altLang="zh-CN" dirty="0">
              <a:latin typeface="微软雅黑" charset="-122"/>
              <a:ea typeface="微软雅黑" charset="-122"/>
            </a:endParaRPr>
          </a:p>
          <a:p>
            <a:r>
              <a:rPr lang="zh-CN" altLang="en-US" dirty="0">
                <a:latin typeface="微软雅黑" charset="-122"/>
                <a:ea typeface="微软雅黑" charset="-122"/>
              </a:rPr>
              <a:t>类似的还有科研、高性能计算、大数据、基因测序 等，都是自身不需要投入</a:t>
            </a:r>
            <a:r>
              <a:rPr lang="en-US" altLang="zh-CN" dirty="0">
                <a:latin typeface="微软雅黑" charset="-122"/>
                <a:ea typeface="微软雅黑" charset="-122"/>
              </a:rPr>
              <a:t>IT</a:t>
            </a:r>
            <a:r>
              <a:rPr lang="zh-CN" altLang="en-US" dirty="0">
                <a:latin typeface="微软雅黑" charset="-122"/>
                <a:ea typeface="微软雅黑" charset="-122"/>
              </a:rPr>
              <a:t>建设，按需付费获取这些服务</a:t>
            </a:r>
            <a:endParaRPr lang="en-US" altLang="zh-CN" dirty="0">
              <a:latin typeface="微软雅黑" charset="-122"/>
              <a:ea typeface="微软雅黑" charset="-122"/>
            </a:endParaRPr>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301AF82D-1A94-5740-ACE7-59C7B1B97581}" type="slidenum">
              <a:rPr kumimoji="1" lang="zh-CN" altLang="en-US" smtClean="0"/>
              <a:t>10</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rgbClr val="00B0F0"/>
                </a:solidFill>
                <a:latin typeface="微软雅黑" charset="-122"/>
                <a:ea typeface="微软雅黑" charset="-122"/>
              </a:rPr>
              <a:t>由企业或机构独享使用和掌控的云，仅供自己内部人员或分支机构使用。一般在企业或机构的数据中心部署；适合于有众多分支机构的大型企业、政府部门、行业机构。</a:t>
            </a:r>
            <a:endParaRPr lang="en-US" altLang="zh-CN" b="1" dirty="0">
              <a:solidFill>
                <a:srgbClr val="00B0F0"/>
              </a:solidFill>
              <a:latin typeface="微软雅黑" charset="-122"/>
              <a:ea typeface="微软雅黑" charset="-122"/>
            </a:endParaRPr>
          </a:p>
          <a:p>
            <a:r>
              <a:rPr lang="zh-CN" altLang="en-US" b="1" dirty="0">
                <a:latin typeface="微软雅黑" charset="-122"/>
                <a:ea typeface="微软雅黑" charset="-122"/>
              </a:rPr>
              <a:t>优点</a:t>
            </a:r>
            <a:r>
              <a:rPr lang="zh-CN" altLang="en-US" dirty="0">
                <a:latin typeface="微软雅黑" charset="-122"/>
                <a:ea typeface="微软雅黑" charset="-122"/>
              </a:rPr>
              <a:t> </a:t>
            </a:r>
          </a:p>
          <a:p>
            <a:r>
              <a:rPr lang="en-US" altLang="zh-CN" dirty="0">
                <a:latin typeface="微软雅黑" charset="-122"/>
                <a:ea typeface="微软雅黑" charset="-122"/>
              </a:rPr>
              <a:t>•</a:t>
            </a:r>
            <a:r>
              <a:rPr lang="zh-CN" altLang="en-US" dirty="0">
                <a:latin typeface="微软雅黑" charset="-122"/>
                <a:ea typeface="微软雅黑" charset="-122"/>
              </a:rPr>
              <a:t>数据安全性和系统可用性可控。 </a:t>
            </a:r>
          </a:p>
          <a:p>
            <a:r>
              <a:rPr lang="en-US" altLang="zh-CN" dirty="0">
                <a:latin typeface="微软雅黑" charset="-122"/>
                <a:ea typeface="微软雅黑" charset="-122"/>
              </a:rPr>
              <a:t>•</a:t>
            </a:r>
            <a:r>
              <a:rPr lang="zh-CN" altLang="en-US" dirty="0">
                <a:latin typeface="微软雅黑" charset="-122"/>
                <a:ea typeface="微软雅黑" charset="-122"/>
              </a:rPr>
              <a:t>对现有</a:t>
            </a:r>
            <a:r>
              <a:rPr lang="en-US" altLang="zh-CN" dirty="0">
                <a:latin typeface="微软雅黑" charset="-122"/>
                <a:ea typeface="微软雅黑" charset="-122"/>
              </a:rPr>
              <a:t>IT</a:t>
            </a:r>
            <a:r>
              <a:rPr lang="zh-CN" altLang="en-US" dirty="0">
                <a:latin typeface="微软雅黑" charset="-122"/>
                <a:ea typeface="微软雅黑" charset="-122"/>
              </a:rPr>
              <a:t>流程管理影响较小、</a:t>
            </a:r>
            <a:r>
              <a:rPr lang="en-US" altLang="zh-CN" dirty="0">
                <a:latin typeface="微软雅黑" charset="-122"/>
                <a:ea typeface="微软雅黑" charset="-122"/>
              </a:rPr>
              <a:t> IT</a:t>
            </a:r>
            <a:r>
              <a:rPr lang="zh-CN" altLang="en-US" dirty="0">
                <a:latin typeface="微软雅黑" charset="-122"/>
                <a:ea typeface="微软雅黑" charset="-122"/>
              </a:rPr>
              <a:t>资源利用率更高</a:t>
            </a:r>
            <a:endParaRPr lang="en-US" altLang="zh-CN" dirty="0">
              <a:latin typeface="微软雅黑" charset="-122"/>
              <a:ea typeface="微软雅黑" charset="-122"/>
            </a:endParaRPr>
          </a:p>
          <a:p>
            <a:r>
              <a:rPr lang="zh-CN" altLang="en-US" b="1" dirty="0">
                <a:latin typeface="微软雅黑" charset="-122"/>
                <a:ea typeface="微软雅黑" charset="-122"/>
              </a:rPr>
              <a:t>缺点 </a:t>
            </a:r>
          </a:p>
          <a:p>
            <a:r>
              <a:rPr lang="en-US" altLang="zh-CN" dirty="0">
                <a:latin typeface="微软雅黑" charset="-122"/>
                <a:ea typeface="微软雅黑" charset="-122"/>
              </a:rPr>
              <a:t>•</a:t>
            </a:r>
            <a:r>
              <a:rPr lang="zh-CN" altLang="en-US" dirty="0">
                <a:latin typeface="微软雅黑" charset="-122"/>
                <a:ea typeface="微软雅黑" charset="-122"/>
              </a:rPr>
              <a:t>投资较大，尤其是一次性的建设投资较大。</a:t>
            </a:r>
            <a:endParaRPr lang="en-US" altLang="zh-CN" sz="1400" b="1" dirty="0">
              <a:latin typeface="微软雅黑" charset="-122"/>
              <a:ea typeface="微软雅黑" charset="-122"/>
            </a:endParaRPr>
          </a:p>
          <a:p>
            <a:r>
              <a:rPr lang="zh-CN" altLang="en-US" b="1" dirty="0">
                <a:latin typeface="微软雅黑" charset="-122"/>
                <a:ea typeface="微软雅黑" charset="-122"/>
              </a:rPr>
              <a:t>主要场景</a:t>
            </a:r>
            <a:endParaRPr lang="en-US" altLang="zh-CN" b="1" dirty="0">
              <a:latin typeface="微软雅黑" charset="-122"/>
              <a:ea typeface="微软雅黑" charset="-122"/>
            </a:endParaRPr>
          </a:p>
          <a:p>
            <a:r>
              <a:rPr lang="zh-CN" altLang="en-US" dirty="0">
                <a:latin typeface="微软雅黑" charset="-122"/>
                <a:ea typeface="微软雅黑" charset="-122"/>
              </a:rPr>
              <a:t>企业云化数据中心：一般企业客户，会通过私有云的技术，打造一个面向内部各个部门的服务平台，比如为营销部门，提供虚拟主机，方便建设企业门户网站，为开发部门，提供开发软件所需要的虚拟主机等。还有，像集团化的大企业，建设企业私有云，可以为子公司，提供虚拟化的</a:t>
            </a:r>
            <a:r>
              <a:rPr lang="en-US" altLang="zh-CN" dirty="0">
                <a:latin typeface="微软雅黑" charset="-122"/>
                <a:ea typeface="微软雅黑" charset="-122"/>
              </a:rPr>
              <a:t>IT</a:t>
            </a:r>
            <a:r>
              <a:rPr lang="zh-CN" altLang="en-US" dirty="0">
                <a:latin typeface="微软雅黑" charset="-122"/>
                <a:ea typeface="微软雅黑" charset="-122"/>
              </a:rPr>
              <a:t>基础设施平台。</a:t>
            </a:r>
            <a:endParaRPr lang="en-US" altLang="zh-CN" dirty="0">
              <a:latin typeface="微软雅黑" charset="-122"/>
              <a:ea typeface="微软雅黑" charset="-122"/>
            </a:endParaRPr>
          </a:p>
          <a:p>
            <a:r>
              <a:rPr lang="zh-CN" altLang="en-US" dirty="0">
                <a:latin typeface="微软雅黑" charset="-122"/>
                <a:ea typeface="微软雅黑" charset="-122"/>
              </a:rPr>
              <a:t>避免重复采购，重复建设，并且，还可以将富余的</a:t>
            </a:r>
            <a:r>
              <a:rPr lang="en-US" altLang="zh-CN" dirty="0">
                <a:latin typeface="微软雅黑" charset="-122"/>
                <a:ea typeface="微软雅黑" charset="-122"/>
              </a:rPr>
              <a:t>IT</a:t>
            </a:r>
            <a:r>
              <a:rPr lang="zh-CN" altLang="en-US" dirty="0">
                <a:latin typeface="微软雅黑" charset="-122"/>
                <a:ea typeface="微软雅黑" charset="-122"/>
              </a:rPr>
              <a:t>资源，以服务的方式售卖给外部的用户。</a:t>
            </a:r>
            <a:endParaRPr lang="en-US" altLang="zh-CN" dirty="0">
              <a:latin typeface="微软雅黑" charset="-122"/>
              <a:ea typeface="微软雅黑" charset="-122"/>
            </a:endParaRPr>
          </a:p>
          <a:p>
            <a:endParaRPr lang="en-US" altLang="zh-CN" dirty="0">
              <a:latin typeface="微软雅黑" charset="-122"/>
              <a:ea typeface="微软雅黑" charset="-122"/>
            </a:endParaRPr>
          </a:p>
          <a:p>
            <a:r>
              <a:rPr lang="zh-CN" altLang="en-US" b="1" dirty="0">
                <a:solidFill>
                  <a:schemeClr val="accent1">
                    <a:lumMod val="75000"/>
                  </a:schemeClr>
                </a:solidFill>
                <a:latin typeface="微软雅黑" charset="-122"/>
                <a:ea typeface="微软雅黑" charset="-122"/>
              </a:rPr>
              <a:t>行业云</a:t>
            </a:r>
            <a:r>
              <a:rPr lang="zh-CN" altLang="en-US" dirty="0">
                <a:latin typeface="微软雅黑" charset="-122"/>
                <a:ea typeface="微软雅黑" charset="-122"/>
              </a:rPr>
              <a:t>（政务云、警务云、制造云、工业云</a:t>
            </a:r>
            <a:r>
              <a:rPr lang="en-US" altLang="zh-CN" dirty="0">
                <a:latin typeface="微软雅黑" charset="-122"/>
                <a:ea typeface="微软雅黑" charset="-122"/>
              </a:rPr>
              <a:t>……</a:t>
            </a:r>
            <a:r>
              <a:rPr lang="zh-CN" altLang="en-US" dirty="0">
                <a:latin typeface="微软雅黑" charset="-122"/>
                <a:ea typeface="微软雅黑" charset="-122"/>
              </a:rPr>
              <a:t>），像政务云，就是由政府部门主导，一般是政府信息中心，建设的一个服务于市内的委办局的信息化的一个平台，比如警务云，由公安厅主导，为全省公安系统提供信息化服务。</a:t>
            </a:r>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301AF82D-1A94-5740-ACE7-59C7B1B97581}" type="slidenum">
              <a:rPr kumimoji="1" lang="zh-CN" altLang="en-US" smtClean="0"/>
              <a:t>11</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rgbClr val="FFC000"/>
                </a:solidFill>
                <a:latin typeface="微软雅黑" charset="-122"/>
                <a:ea typeface="微软雅黑" charset="-122"/>
              </a:rPr>
              <a:t>同时采用了私有云技术构建了自己的</a:t>
            </a:r>
            <a:r>
              <a:rPr lang="en-US" altLang="zh-CN" b="1" dirty="0">
                <a:solidFill>
                  <a:srgbClr val="FFC000"/>
                </a:solidFill>
                <a:latin typeface="微软雅黑" charset="-122"/>
                <a:ea typeface="微软雅黑" charset="-122"/>
              </a:rPr>
              <a:t>IT</a:t>
            </a:r>
            <a:r>
              <a:rPr lang="zh-CN" altLang="en-US" b="1" dirty="0">
                <a:solidFill>
                  <a:srgbClr val="FFC000"/>
                </a:solidFill>
                <a:latin typeface="微软雅黑" charset="-122"/>
                <a:ea typeface="微软雅黑" charset="-122"/>
              </a:rPr>
              <a:t>服务平台，同时又采购了公有云服务商提供的</a:t>
            </a:r>
            <a:r>
              <a:rPr lang="en-US" altLang="zh-CN" b="1" dirty="0">
                <a:solidFill>
                  <a:srgbClr val="FFC000"/>
                </a:solidFill>
                <a:latin typeface="微软雅黑" charset="-122"/>
                <a:ea typeface="微软雅黑" charset="-122"/>
              </a:rPr>
              <a:t>IT</a:t>
            </a:r>
            <a:r>
              <a:rPr lang="zh-CN" altLang="en-US" b="1" dirty="0">
                <a:solidFill>
                  <a:srgbClr val="FFC000"/>
                </a:solidFill>
                <a:latin typeface="微软雅黑" charset="-122"/>
                <a:ea typeface="微软雅黑" charset="-122"/>
              </a:rPr>
              <a:t>服务，一般是需要具备可控的前提下，具备一定的弹性或者可靠性，典型的应用场景有：潮汐应用、混合云灾备。</a:t>
            </a:r>
            <a:endParaRPr lang="en-US" altLang="zh-CN" b="1" dirty="0">
              <a:solidFill>
                <a:srgbClr val="FFC000"/>
              </a:solidFill>
              <a:latin typeface="微软雅黑" charset="-122"/>
              <a:ea typeface="微软雅黑" charset="-122"/>
            </a:endParaRPr>
          </a:p>
          <a:p>
            <a:endParaRPr lang="en-US" altLang="zh-CN" dirty="0">
              <a:latin typeface="微软雅黑" charset="-122"/>
              <a:ea typeface="微软雅黑" charset="-122"/>
            </a:endParaRPr>
          </a:p>
          <a:p>
            <a:r>
              <a:rPr lang="zh-CN" altLang="en-US" b="1" dirty="0">
                <a:latin typeface="微软雅黑" charset="-122"/>
                <a:ea typeface="微软雅黑" charset="-122"/>
              </a:rPr>
              <a:t>优点</a:t>
            </a:r>
            <a:r>
              <a:rPr lang="zh-CN" altLang="en-US" dirty="0">
                <a:latin typeface="微软雅黑" charset="-122"/>
                <a:ea typeface="微软雅黑" charset="-122"/>
              </a:rPr>
              <a:t> </a:t>
            </a:r>
          </a:p>
          <a:p>
            <a:r>
              <a:rPr lang="en-US" altLang="zh-CN" dirty="0">
                <a:latin typeface="微软雅黑" charset="-122"/>
                <a:ea typeface="微软雅黑" charset="-122"/>
              </a:rPr>
              <a:t>•</a:t>
            </a:r>
            <a:r>
              <a:rPr lang="zh-CN" altLang="en-US" dirty="0">
                <a:latin typeface="微软雅黑" charset="-122"/>
                <a:ea typeface="微软雅黑" charset="-122"/>
              </a:rPr>
              <a:t>对现有的业务，进行合理的区分，对不可预见的访问规模的业务，通过混合云保障业务的弹性，私有云的资源不够，调度公有云的资源，具备弹性，并且可以保障可控性的同时，兼顾建设成本</a:t>
            </a:r>
            <a:endParaRPr lang="en-US" altLang="zh-CN" dirty="0">
              <a:latin typeface="微软雅黑" charset="-122"/>
              <a:ea typeface="微软雅黑" charset="-122"/>
            </a:endParaRPr>
          </a:p>
          <a:p>
            <a:r>
              <a:rPr lang="zh-CN" altLang="en-US" b="1" dirty="0">
                <a:latin typeface="微软雅黑" charset="-122"/>
                <a:ea typeface="微软雅黑" charset="-122"/>
              </a:rPr>
              <a:t>缺点 </a:t>
            </a:r>
          </a:p>
          <a:p>
            <a:r>
              <a:rPr lang="en-US" altLang="zh-CN" dirty="0">
                <a:latin typeface="微软雅黑" charset="-122"/>
                <a:ea typeface="微软雅黑" charset="-122"/>
              </a:rPr>
              <a:t>•IT</a:t>
            </a:r>
            <a:r>
              <a:rPr lang="zh-CN" altLang="en-US" dirty="0">
                <a:latin typeface="微软雅黑" charset="-122"/>
                <a:ea typeface="微软雅黑" charset="-122"/>
              </a:rPr>
              <a:t>业务管理的界面不统一，需要投入相应的混合云的管理成本。</a:t>
            </a:r>
            <a:endParaRPr lang="en-US" altLang="zh-CN" dirty="0">
              <a:latin typeface="微软雅黑" charset="-122"/>
              <a:ea typeface="微软雅黑" charset="-122"/>
            </a:endParaRPr>
          </a:p>
          <a:p>
            <a:endParaRPr lang="en-US" altLang="zh-CN" sz="1400" b="1" dirty="0">
              <a:latin typeface="微软雅黑" charset="-122"/>
              <a:ea typeface="微软雅黑" charset="-122"/>
            </a:endParaRPr>
          </a:p>
          <a:p>
            <a:r>
              <a:rPr lang="zh-CN" altLang="en-US" b="1" dirty="0">
                <a:latin typeface="微软雅黑" charset="-122"/>
                <a:ea typeface="微软雅黑" charset="-122"/>
              </a:rPr>
              <a:t>主要场景</a:t>
            </a:r>
            <a:endParaRPr lang="en-US" altLang="zh-CN" b="1" dirty="0">
              <a:latin typeface="微软雅黑" charset="-122"/>
              <a:ea typeface="微软雅黑" charset="-122"/>
            </a:endParaRPr>
          </a:p>
          <a:p>
            <a:r>
              <a:rPr lang="zh-CN" altLang="en-US" sz="1400" b="1" dirty="0">
                <a:latin typeface="微软雅黑" charset="-122"/>
                <a:ea typeface="微软雅黑" charset="-122"/>
              </a:rPr>
              <a:t>云灾备、潮汐应用、电商大促、秒杀、游戏公测</a:t>
            </a:r>
            <a:endParaRPr lang="en-US" altLang="zh-CN" sz="1400" b="1" dirty="0">
              <a:latin typeface="微软雅黑" charset="-122"/>
              <a:ea typeface="微软雅黑" charset="-122"/>
            </a:endParaRPr>
          </a:p>
          <a:p>
            <a:r>
              <a:rPr lang="zh-CN" altLang="en-US" dirty="0">
                <a:latin typeface="微软雅黑" charset="-122"/>
                <a:ea typeface="微软雅黑" charset="-122"/>
              </a:rPr>
              <a:t>比如像</a:t>
            </a:r>
            <a:r>
              <a:rPr lang="en-US" altLang="zh-CN" dirty="0">
                <a:latin typeface="微软雅黑" charset="-122"/>
                <a:ea typeface="微软雅黑" charset="-122"/>
              </a:rPr>
              <a:t>12306</a:t>
            </a:r>
            <a:r>
              <a:rPr lang="zh-CN" altLang="en-US" dirty="0">
                <a:latin typeface="微软雅黑" charset="-122"/>
                <a:ea typeface="微软雅黑" charset="-122"/>
              </a:rPr>
              <a:t>的客票平台，</a:t>
            </a:r>
            <a:r>
              <a:rPr lang="en-US" altLang="zh-CN" dirty="0">
                <a:latin typeface="微软雅黑" charset="-122"/>
                <a:ea typeface="微软雅黑" charset="-122"/>
              </a:rPr>
              <a:t>12306</a:t>
            </a:r>
            <a:r>
              <a:rPr lang="zh-CN" altLang="en-US" dirty="0">
                <a:latin typeface="微软雅黑" charset="-122"/>
                <a:ea typeface="微软雅黑" charset="-122"/>
              </a:rPr>
              <a:t>自己有建设私有云的数据中心，自己的核心数据全部放在私有云的数据中心内部，而对于春运或者大型节假日期间，可以通过分发更多的业务主机，扩展到阿里上，保障业务的弹性，使得购票过程很流畅。</a:t>
            </a:r>
            <a:endParaRPr lang="en-US" altLang="zh-CN" dirty="0">
              <a:latin typeface="微软雅黑" charset="-122"/>
              <a:ea typeface="微软雅黑" charset="-122"/>
            </a:endParaRPr>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301AF82D-1A94-5740-ACE7-59C7B1B97581}" type="slidenum">
              <a:rPr kumimoji="1" lang="zh-CN" altLang="en-US" smtClean="0"/>
              <a:t>12</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defRPr/>
            </a:pPr>
            <a:r>
              <a:rPr lang="zh-CN" altLang="en-US" sz="1200" b="1" dirty="0">
                <a:latin typeface="微软雅黑" charset="-122"/>
                <a:ea typeface="微软雅黑" charset="-122"/>
              </a:rPr>
              <a:t>云计算由三个要素组成：</a:t>
            </a:r>
            <a:endParaRPr lang="en-US" altLang="zh-CN" sz="1200" b="1" dirty="0">
              <a:latin typeface="微软雅黑" charset="-122"/>
              <a:ea typeface="微软雅黑" charset="-122"/>
            </a:endParaRPr>
          </a:p>
          <a:p>
            <a:pPr>
              <a:lnSpc>
                <a:spcPct val="150000"/>
              </a:lnSpc>
              <a:defRPr/>
            </a:pPr>
            <a:r>
              <a:rPr lang="zh-CN" altLang="en-US" sz="1200" b="1" dirty="0">
                <a:solidFill>
                  <a:srgbClr val="00B050"/>
                </a:solidFill>
                <a:latin typeface="微软雅黑" charset="-122"/>
                <a:ea typeface="微软雅黑" charset="-122"/>
              </a:rPr>
              <a:t>分为处理资源请求和资源分发的云平台，以及中间的网络管道，以及云使用的终端用户</a:t>
            </a: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301AF82D-1A94-5740-ACE7-59C7B1B97581}" type="slidenum">
              <a:rPr kumimoji="1" lang="zh-CN" altLang="en-US" smtClean="0"/>
              <a:t>15</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tif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3" name="图片 22" descr="ppt模板背景-01.jpg"/>
          <p:cNvPicPr>
            <a:picLocks noChangeAspect="1"/>
          </p:cNvPicPr>
          <p:nvPr userDrawn="1"/>
        </p:nvPicPr>
        <p:blipFill>
          <a:blip r:embed="rId2"/>
          <a:stretch>
            <a:fillRect/>
          </a:stretch>
        </p:blipFill>
        <p:spPr>
          <a:xfrm>
            <a:off x="0" y="0"/>
            <a:ext cx="12192000" cy="6844311"/>
          </a:xfrm>
          <a:prstGeom prst="rect">
            <a:avLst/>
          </a:prstGeom>
        </p:spPr>
      </p:pic>
      <p:sp>
        <p:nvSpPr>
          <p:cNvPr id="37" name="文本占位符 36"/>
          <p:cNvSpPr>
            <a:spLocks noGrp="1"/>
          </p:cNvSpPr>
          <p:nvPr>
            <p:ph type="body" sz="quarter" idx="13" hasCustomPrompt="1"/>
          </p:nvPr>
        </p:nvSpPr>
        <p:spPr>
          <a:xfrm>
            <a:off x="4707655" y="2288442"/>
            <a:ext cx="6691838" cy="634890"/>
          </a:xfrm>
        </p:spPr>
        <p:txBody>
          <a:bodyPr>
            <a:normAutofit/>
          </a:bodyPr>
          <a:lstStyle>
            <a:lvl1pPr marL="0" indent="0" algn="r">
              <a:buFontTx/>
              <a:buNone/>
              <a:defRPr sz="4000" b="1">
                <a:solidFill>
                  <a:srgbClr val="184199"/>
                </a:solidFill>
                <a:latin typeface="微软雅黑"/>
                <a:ea typeface="微软雅黑"/>
                <a:cs typeface="微软雅黑"/>
              </a:defRPr>
            </a:lvl1pPr>
          </a:lstStyle>
          <a:p>
            <a:pPr lvl="0"/>
            <a:r>
              <a:rPr kumimoji="1" lang="zh-CN" altLang="en-US" dirty="0"/>
              <a:t>标题标题微软雅黑</a:t>
            </a:r>
            <a:r>
              <a:rPr kumimoji="1" lang="en-US" altLang="zh-CN" dirty="0"/>
              <a:t>40</a:t>
            </a:r>
            <a:r>
              <a:rPr kumimoji="1" lang="zh-CN" altLang="en-US" dirty="0"/>
              <a:t>号</a:t>
            </a:r>
          </a:p>
        </p:txBody>
      </p:sp>
      <p:sp>
        <p:nvSpPr>
          <p:cNvPr id="39" name="文本占位符 36"/>
          <p:cNvSpPr>
            <a:spLocks noGrp="1"/>
          </p:cNvSpPr>
          <p:nvPr>
            <p:ph type="body" sz="quarter" idx="14" hasCustomPrompt="1"/>
          </p:nvPr>
        </p:nvSpPr>
        <p:spPr>
          <a:xfrm>
            <a:off x="7050532" y="2976168"/>
            <a:ext cx="4338454" cy="634890"/>
          </a:xfrm>
        </p:spPr>
        <p:txBody>
          <a:bodyPr>
            <a:normAutofit/>
          </a:bodyPr>
          <a:lstStyle>
            <a:lvl1pPr marL="0" indent="0" algn="r">
              <a:buFontTx/>
              <a:buNone/>
              <a:defRPr sz="3200" b="0">
                <a:solidFill>
                  <a:schemeClr val="tx1"/>
                </a:solidFill>
                <a:latin typeface="微软雅黑"/>
                <a:ea typeface="微软雅黑"/>
                <a:cs typeface="微软雅黑"/>
              </a:defRPr>
            </a:lvl1pPr>
          </a:lstStyle>
          <a:p>
            <a:pPr lvl="0"/>
            <a:r>
              <a:rPr kumimoji="1" lang="zh-CN" altLang="en-US" dirty="0"/>
              <a:t>标题微软雅黑</a:t>
            </a:r>
            <a:r>
              <a:rPr kumimoji="1" lang="en-US" altLang="zh-CN" dirty="0"/>
              <a:t>32</a:t>
            </a:r>
            <a:r>
              <a:rPr kumimoji="1" lang="zh-CN" altLang="en-US" dirty="0"/>
              <a:t>号</a:t>
            </a:r>
          </a:p>
        </p:txBody>
      </p:sp>
      <p:sp>
        <p:nvSpPr>
          <p:cNvPr id="42" name="文本占位符 40"/>
          <p:cNvSpPr>
            <a:spLocks noGrp="1"/>
          </p:cNvSpPr>
          <p:nvPr>
            <p:ph type="body" sz="quarter" idx="15" hasCustomPrompt="1"/>
          </p:nvPr>
        </p:nvSpPr>
        <p:spPr>
          <a:xfrm>
            <a:off x="7586985" y="3756025"/>
            <a:ext cx="3801739" cy="371640"/>
          </a:xfrm>
          <a:solidFill>
            <a:srgbClr val="184199"/>
          </a:solidFill>
        </p:spPr>
        <p:txBody>
          <a:bodyPr>
            <a:normAutofit/>
          </a:bodyPr>
          <a:lstStyle>
            <a:lvl1pPr marL="0" indent="0" algn="r">
              <a:buFontTx/>
              <a:buNone/>
              <a:defRPr sz="1800">
                <a:solidFill>
                  <a:schemeClr val="bg1"/>
                </a:solidFill>
                <a:latin typeface="微软雅黑"/>
                <a:ea typeface="微软雅黑"/>
                <a:cs typeface="微软雅黑"/>
              </a:defRPr>
            </a:lvl1pPr>
          </a:lstStyle>
          <a:p>
            <a:pPr lvl="0"/>
            <a:r>
              <a:rPr kumimoji="1" lang="zh-CN" altLang="en-US" dirty="0"/>
              <a:t>文字文字文字文字微软雅黑</a:t>
            </a:r>
            <a:r>
              <a:rPr kumimoji="1" lang="en-US" altLang="zh-CN" dirty="0"/>
              <a:t>18</a:t>
            </a:r>
            <a:r>
              <a:rPr kumimoji="1" lang="zh-CN" altLang="en-US" dirty="0"/>
              <a:t>号</a:t>
            </a:r>
          </a:p>
        </p:txBody>
      </p:sp>
      <p:sp>
        <p:nvSpPr>
          <p:cNvPr id="45" name="图片占位符 44"/>
          <p:cNvSpPr>
            <a:spLocks noGrp="1"/>
          </p:cNvSpPr>
          <p:nvPr>
            <p:ph type="pic" sz="quarter" idx="16" hasCustomPrompt="1"/>
          </p:nvPr>
        </p:nvSpPr>
        <p:spPr>
          <a:xfrm>
            <a:off x="8112124" y="4379913"/>
            <a:ext cx="602507" cy="458787"/>
          </a:xfrm>
        </p:spPr>
        <p:txBody>
          <a:bodyPr>
            <a:noAutofit/>
          </a:bodyPr>
          <a:lstStyle>
            <a:lvl1pPr marL="0" indent="0">
              <a:buNone/>
              <a:defRPr sz="1600"/>
            </a:lvl1pPr>
          </a:lstStyle>
          <a:p>
            <a:r>
              <a:rPr kumimoji="1" lang="zh-CN" altLang="en-US" dirty="0"/>
              <a:t>图标</a:t>
            </a:r>
          </a:p>
        </p:txBody>
      </p:sp>
      <p:sp>
        <p:nvSpPr>
          <p:cNvPr id="46" name="图片占位符 44"/>
          <p:cNvSpPr>
            <a:spLocks noGrp="1"/>
          </p:cNvSpPr>
          <p:nvPr>
            <p:ph type="pic" sz="quarter" idx="17" hasCustomPrompt="1"/>
          </p:nvPr>
        </p:nvSpPr>
        <p:spPr>
          <a:xfrm>
            <a:off x="8966070" y="4379913"/>
            <a:ext cx="602507" cy="458787"/>
          </a:xfrm>
        </p:spPr>
        <p:txBody>
          <a:bodyPr>
            <a:noAutofit/>
          </a:bodyPr>
          <a:lstStyle>
            <a:lvl1pPr marL="0" indent="0">
              <a:buNone/>
              <a:defRPr sz="1600"/>
            </a:lvl1pPr>
          </a:lstStyle>
          <a:p>
            <a:r>
              <a:rPr kumimoji="1" lang="zh-CN" altLang="en-US" dirty="0"/>
              <a:t>图标</a:t>
            </a:r>
          </a:p>
        </p:txBody>
      </p:sp>
      <p:sp>
        <p:nvSpPr>
          <p:cNvPr id="47" name="图片占位符 44"/>
          <p:cNvSpPr>
            <a:spLocks noGrp="1"/>
          </p:cNvSpPr>
          <p:nvPr>
            <p:ph type="pic" sz="quarter" idx="18" hasCustomPrompt="1"/>
          </p:nvPr>
        </p:nvSpPr>
        <p:spPr>
          <a:xfrm>
            <a:off x="9841912" y="4379913"/>
            <a:ext cx="602507" cy="458787"/>
          </a:xfrm>
        </p:spPr>
        <p:txBody>
          <a:bodyPr>
            <a:noAutofit/>
          </a:bodyPr>
          <a:lstStyle>
            <a:lvl1pPr marL="0" indent="0">
              <a:buNone/>
              <a:defRPr sz="1600"/>
            </a:lvl1pPr>
          </a:lstStyle>
          <a:p>
            <a:r>
              <a:rPr kumimoji="1" lang="zh-CN" altLang="en-US" dirty="0"/>
              <a:t>图标</a:t>
            </a:r>
          </a:p>
        </p:txBody>
      </p:sp>
      <p:sp>
        <p:nvSpPr>
          <p:cNvPr id="48" name="图片占位符 44"/>
          <p:cNvSpPr>
            <a:spLocks noGrp="1"/>
          </p:cNvSpPr>
          <p:nvPr>
            <p:ph type="pic" sz="quarter" idx="19" hasCustomPrompt="1"/>
          </p:nvPr>
        </p:nvSpPr>
        <p:spPr>
          <a:xfrm>
            <a:off x="10691807" y="4379913"/>
            <a:ext cx="602507" cy="458787"/>
          </a:xfrm>
        </p:spPr>
        <p:txBody>
          <a:bodyPr>
            <a:noAutofit/>
          </a:bodyPr>
          <a:lstStyle>
            <a:lvl1pPr marL="0" indent="0">
              <a:buNone/>
              <a:defRPr sz="1600"/>
            </a:lvl1pPr>
          </a:lstStyle>
          <a:p>
            <a:r>
              <a:rPr kumimoji="1" lang="zh-CN" altLang="en-US" dirty="0"/>
              <a:t>图标</a:t>
            </a:r>
          </a:p>
        </p:txBody>
      </p:sp>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812155"/>
            <a:ext cx="1806075" cy="62346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本">
    <p:spTree>
      <p:nvGrpSpPr>
        <p:cNvPr id="1" name=""/>
        <p:cNvGrpSpPr/>
        <p:nvPr/>
      </p:nvGrpSpPr>
      <p:grpSpPr>
        <a:xfrm>
          <a:off x="0" y="0"/>
          <a:ext cx="0" cy="0"/>
          <a:chOff x="0" y="0"/>
          <a:chExt cx="0" cy="0"/>
        </a:xfrm>
      </p:grpSpPr>
      <p:pic>
        <p:nvPicPr>
          <p:cNvPr id="25" name="图片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图片占位符 31"/>
          <p:cNvSpPr>
            <a:spLocks noGrp="1"/>
          </p:cNvSpPr>
          <p:nvPr>
            <p:ph type="pic" sz="quarter" idx="21"/>
          </p:nvPr>
        </p:nvSpPr>
        <p:spPr>
          <a:xfrm>
            <a:off x="763918" y="1704949"/>
            <a:ext cx="5185914" cy="3473424"/>
          </a:xfrm>
        </p:spPr>
        <p:txBody>
          <a:bodyPr/>
          <a:lstStyle/>
          <a:p>
            <a:endParaRPr kumimoji="1" lang="zh-CN" altLang="en-US" dirty="0"/>
          </a:p>
        </p:txBody>
      </p:sp>
      <p:pic>
        <p:nvPicPr>
          <p:cNvPr id="15" name="图片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16" name="文本占位符 26"/>
          <p:cNvSpPr>
            <a:spLocks noGrp="1"/>
          </p:cNvSpPr>
          <p:nvPr>
            <p:ph type="body" sz="quarter" idx="10" hasCustomPrompt="1"/>
          </p:nvPr>
        </p:nvSpPr>
        <p:spPr>
          <a:xfrm>
            <a:off x="4395833" y="1069055"/>
            <a:ext cx="3590947" cy="480909"/>
          </a:xfrm>
        </p:spPr>
        <p:txBody>
          <a:bodyPr>
            <a:normAutofit/>
          </a:bodyPr>
          <a:lstStyle>
            <a:lvl1pPr marL="0" indent="0" algn="ctr">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
        <p:nvSpPr>
          <p:cNvPr id="20" name="矩形 19"/>
          <p:cNvSpPr/>
          <p:nvPr userDrawn="1"/>
        </p:nvSpPr>
        <p:spPr>
          <a:xfrm>
            <a:off x="763918" y="4214755"/>
            <a:ext cx="5185914" cy="988000"/>
          </a:xfrm>
          <a:prstGeom prst="rect">
            <a:avLst/>
          </a:prstGeom>
          <a:solidFill>
            <a:srgbClr val="366AB5">
              <a:alpha val="7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 name="内容占位符 36"/>
          <p:cNvSpPr>
            <a:spLocks noGrp="1"/>
          </p:cNvSpPr>
          <p:nvPr>
            <p:ph sz="quarter" idx="23" hasCustomPrompt="1"/>
          </p:nvPr>
        </p:nvSpPr>
        <p:spPr>
          <a:xfrm>
            <a:off x="1884101" y="4399493"/>
            <a:ext cx="3041650" cy="601834"/>
          </a:xfrm>
        </p:spPr>
        <p:txBody>
          <a:bodyPr>
            <a:noAutofit/>
          </a:bodyPr>
          <a:lstStyle>
            <a:lvl1pPr marL="0" indent="0" algn="ctr">
              <a:lnSpc>
                <a:spcPct val="120000"/>
              </a:lnSpc>
              <a:buFontTx/>
              <a:buNone/>
              <a:defRPr sz="1400" b="0">
                <a:solidFill>
                  <a:srgbClr val="FFFFFF"/>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请输入您需要的文字请输入您需要的文字请输入您需要的文字</a:t>
            </a:r>
          </a:p>
        </p:txBody>
      </p:sp>
      <p:sp>
        <p:nvSpPr>
          <p:cNvPr id="22" name="图片占位符 31"/>
          <p:cNvSpPr>
            <a:spLocks noGrp="1"/>
          </p:cNvSpPr>
          <p:nvPr>
            <p:ph type="pic" sz="quarter" idx="24"/>
          </p:nvPr>
        </p:nvSpPr>
        <p:spPr>
          <a:xfrm>
            <a:off x="6220208" y="1704949"/>
            <a:ext cx="5185914" cy="3473424"/>
          </a:xfrm>
        </p:spPr>
        <p:txBody>
          <a:bodyPr/>
          <a:lstStyle/>
          <a:p>
            <a:endParaRPr kumimoji="1" lang="zh-CN" altLang="en-US" dirty="0"/>
          </a:p>
        </p:txBody>
      </p:sp>
      <p:sp>
        <p:nvSpPr>
          <p:cNvPr id="23" name="矩形 22"/>
          <p:cNvSpPr/>
          <p:nvPr userDrawn="1"/>
        </p:nvSpPr>
        <p:spPr>
          <a:xfrm>
            <a:off x="6220208" y="4214755"/>
            <a:ext cx="5185914" cy="988000"/>
          </a:xfrm>
          <a:prstGeom prst="rect">
            <a:avLst/>
          </a:prstGeom>
          <a:solidFill>
            <a:srgbClr val="366AB5">
              <a:alpha val="7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4" name="内容占位符 36"/>
          <p:cNvSpPr>
            <a:spLocks noGrp="1"/>
          </p:cNvSpPr>
          <p:nvPr>
            <p:ph sz="quarter" idx="25" hasCustomPrompt="1"/>
          </p:nvPr>
        </p:nvSpPr>
        <p:spPr>
          <a:xfrm>
            <a:off x="7340391" y="4399493"/>
            <a:ext cx="3041650" cy="601834"/>
          </a:xfrm>
        </p:spPr>
        <p:txBody>
          <a:bodyPr>
            <a:noAutofit/>
          </a:bodyPr>
          <a:lstStyle>
            <a:lvl1pPr marL="0" indent="0" algn="ctr">
              <a:lnSpc>
                <a:spcPct val="120000"/>
              </a:lnSpc>
              <a:buFontTx/>
              <a:buNone/>
              <a:defRPr sz="1400" b="0">
                <a:solidFill>
                  <a:srgbClr val="FFFFFF"/>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请输入您需要的文字请输入您需要的文字请输入您需要的文字</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和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00" y="-50228"/>
            <a:ext cx="12242800" cy="6886575"/>
          </a:xfrm>
          <a:prstGeom prst="rect">
            <a:avLst/>
          </a:prstGeom>
        </p:spPr>
      </p:pic>
      <p:sp>
        <p:nvSpPr>
          <p:cNvPr id="22" name="文本占位符 26"/>
          <p:cNvSpPr>
            <a:spLocks noGrp="1"/>
          </p:cNvSpPr>
          <p:nvPr>
            <p:ph type="body" sz="quarter" idx="10" hasCustomPrompt="1"/>
          </p:nvPr>
        </p:nvSpPr>
        <p:spPr>
          <a:xfrm>
            <a:off x="1407748" y="1346823"/>
            <a:ext cx="3590947" cy="480909"/>
          </a:xfrm>
        </p:spPr>
        <p:txBody>
          <a:bodyPr>
            <a:normAutofit/>
          </a:bodyPr>
          <a:lstStyle>
            <a:lvl1pPr marL="0" indent="0" algn="ctr">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
        <p:nvSpPr>
          <p:cNvPr id="30" name="内容占位符 36"/>
          <p:cNvSpPr>
            <a:spLocks noGrp="1"/>
          </p:cNvSpPr>
          <p:nvPr>
            <p:ph sz="quarter" idx="18" hasCustomPrompt="1"/>
          </p:nvPr>
        </p:nvSpPr>
        <p:spPr>
          <a:xfrm>
            <a:off x="1742533" y="3412462"/>
            <a:ext cx="3041650" cy="335140"/>
          </a:xfrm>
        </p:spPr>
        <p:txBody>
          <a:bodyPr>
            <a:normAutofit/>
          </a:bodyPr>
          <a:lstStyle>
            <a:lvl1pPr marL="0" indent="0">
              <a:buFontTx/>
              <a:buNone/>
              <a:defRPr sz="1600" b="1">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小标题文字微软雅黑</a:t>
            </a:r>
            <a:r>
              <a:rPr kumimoji="1" lang="en-US" altLang="zh-CN" dirty="0"/>
              <a:t>16</a:t>
            </a:r>
            <a:r>
              <a:rPr kumimoji="1" lang="zh-CN" altLang="en-US" dirty="0"/>
              <a:t>号</a:t>
            </a:r>
            <a:endParaRPr kumimoji="1" lang="en-US" altLang="zh-CN" dirty="0"/>
          </a:p>
        </p:txBody>
      </p:sp>
      <p:sp>
        <p:nvSpPr>
          <p:cNvPr id="31" name="内容占位符 36"/>
          <p:cNvSpPr>
            <a:spLocks noGrp="1"/>
          </p:cNvSpPr>
          <p:nvPr>
            <p:ph sz="quarter" idx="19" hasCustomPrompt="1"/>
          </p:nvPr>
        </p:nvSpPr>
        <p:spPr>
          <a:xfrm>
            <a:off x="1742533" y="3705504"/>
            <a:ext cx="3435886" cy="601834"/>
          </a:xfrm>
        </p:spPr>
        <p:txBody>
          <a:bodyPr>
            <a:noAutofit/>
          </a:bodyPr>
          <a:lstStyle>
            <a:lvl1pPr marL="0" indent="0">
              <a:lnSpc>
                <a:spcPct val="12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gn="just">
              <a:lnSpc>
                <a:spcPct val="130000"/>
              </a:lnSpc>
            </a:pPr>
            <a:r>
              <a:rPr lang="zh-CN" altLang="en-US" sz="1400" dirty="0">
                <a:latin typeface="微软雅黑" charset="-122"/>
                <a:ea typeface="微软雅黑" charset="-122"/>
              </a:rPr>
              <a:t>单击添加文本单击添加文本单击添加文本单击添加文本单击添加文本单击添加文本</a:t>
            </a:r>
            <a:endParaRPr lang="en-US" altLang="zh-CN" sz="1400" dirty="0">
              <a:latin typeface="微软雅黑" charset="-122"/>
              <a:ea typeface="微软雅黑" charset="-122"/>
            </a:endParaRPr>
          </a:p>
        </p:txBody>
      </p:sp>
      <p:sp>
        <p:nvSpPr>
          <p:cNvPr id="32" name="椭圆 31"/>
          <p:cNvSpPr/>
          <p:nvPr userDrawn="1"/>
        </p:nvSpPr>
        <p:spPr>
          <a:xfrm>
            <a:off x="1523582" y="3478967"/>
            <a:ext cx="179090" cy="179090"/>
          </a:xfrm>
          <a:prstGeom prst="ellipse">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3" name="内容占位符 36"/>
          <p:cNvSpPr>
            <a:spLocks noGrp="1"/>
          </p:cNvSpPr>
          <p:nvPr>
            <p:ph sz="quarter" idx="20" hasCustomPrompt="1"/>
          </p:nvPr>
        </p:nvSpPr>
        <p:spPr>
          <a:xfrm>
            <a:off x="1742533" y="4708162"/>
            <a:ext cx="3041650" cy="335140"/>
          </a:xfrm>
        </p:spPr>
        <p:txBody>
          <a:bodyPr>
            <a:normAutofit/>
          </a:bodyPr>
          <a:lstStyle>
            <a:lvl1pPr marL="0" indent="0">
              <a:buFontTx/>
              <a:buNone/>
              <a:defRPr sz="1600" b="1">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小标题文字微软雅黑</a:t>
            </a:r>
            <a:r>
              <a:rPr kumimoji="1" lang="en-US" altLang="zh-CN" dirty="0"/>
              <a:t>16</a:t>
            </a:r>
            <a:r>
              <a:rPr kumimoji="1" lang="zh-CN" altLang="en-US" dirty="0"/>
              <a:t>号</a:t>
            </a:r>
            <a:endParaRPr kumimoji="1" lang="en-US" altLang="zh-CN" dirty="0"/>
          </a:p>
        </p:txBody>
      </p:sp>
      <p:sp>
        <p:nvSpPr>
          <p:cNvPr id="34" name="内容占位符 36"/>
          <p:cNvSpPr>
            <a:spLocks noGrp="1"/>
          </p:cNvSpPr>
          <p:nvPr>
            <p:ph sz="quarter" idx="21" hasCustomPrompt="1"/>
          </p:nvPr>
        </p:nvSpPr>
        <p:spPr>
          <a:xfrm>
            <a:off x="1742533" y="5001204"/>
            <a:ext cx="3435886" cy="601834"/>
          </a:xfrm>
        </p:spPr>
        <p:txBody>
          <a:bodyPr>
            <a:noAutofit/>
          </a:bodyPr>
          <a:lstStyle>
            <a:lvl1pPr marL="0" indent="0">
              <a:lnSpc>
                <a:spcPct val="12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gn="just">
              <a:lnSpc>
                <a:spcPct val="130000"/>
              </a:lnSpc>
            </a:pPr>
            <a:r>
              <a:rPr lang="zh-CN" altLang="en-US" sz="1400" dirty="0">
                <a:latin typeface="微软雅黑" charset="-122"/>
                <a:ea typeface="微软雅黑" charset="-122"/>
              </a:rPr>
              <a:t>单击添加文本单击添加文本单击添加文本单击添加文本单击添加文本单击添加文本</a:t>
            </a:r>
            <a:endParaRPr lang="en-US" altLang="zh-CN" sz="1400" dirty="0">
              <a:latin typeface="微软雅黑" charset="-122"/>
              <a:ea typeface="微软雅黑" charset="-122"/>
            </a:endParaRPr>
          </a:p>
        </p:txBody>
      </p:sp>
      <p:sp>
        <p:nvSpPr>
          <p:cNvPr id="35" name="椭圆 34"/>
          <p:cNvSpPr/>
          <p:nvPr userDrawn="1"/>
        </p:nvSpPr>
        <p:spPr>
          <a:xfrm>
            <a:off x="1523582" y="4774667"/>
            <a:ext cx="179090" cy="179090"/>
          </a:xfrm>
          <a:prstGeom prst="ellipse">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 name="内容占位符 36"/>
          <p:cNvSpPr>
            <a:spLocks noGrp="1"/>
          </p:cNvSpPr>
          <p:nvPr>
            <p:ph sz="quarter" idx="16" hasCustomPrompt="1"/>
          </p:nvPr>
        </p:nvSpPr>
        <p:spPr>
          <a:xfrm>
            <a:off x="1742533" y="2103350"/>
            <a:ext cx="3041650" cy="335140"/>
          </a:xfrm>
        </p:spPr>
        <p:txBody>
          <a:bodyPr>
            <a:normAutofit/>
          </a:bodyPr>
          <a:lstStyle>
            <a:lvl1pPr marL="0" indent="0">
              <a:buFontTx/>
              <a:buNone/>
              <a:defRPr sz="1600" b="1">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小标题文字微软雅黑</a:t>
            </a:r>
            <a:r>
              <a:rPr kumimoji="1" lang="en-US" altLang="zh-CN" dirty="0"/>
              <a:t>16</a:t>
            </a:r>
            <a:r>
              <a:rPr kumimoji="1" lang="zh-CN" altLang="en-US" dirty="0"/>
              <a:t>号</a:t>
            </a:r>
            <a:endParaRPr kumimoji="1" lang="en-US" altLang="zh-CN" dirty="0"/>
          </a:p>
        </p:txBody>
      </p:sp>
      <p:sp>
        <p:nvSpPr>
          <p:cNvPr id="37" name="内容占位符 36"/>
          <p:cNvSpPr>
            <a:spLocks noGrp="1"/>
          </p:cNvSpPr>
          <p:nvPr>
            <p:ph sz="quarter" idx="17" hasCustomPrompt="1"/>
          </p:nvPr>
        </p:nvSpPr>
        <p:spPr>
          <a:xfrm>
            <a:off x="1742533" y="2396392"/>
            <a:ext cx="3435886" cy="601834"/>
          </a:xfrm>
        </p:spPr>
        <p:txBody>
          <a:bodyPr>
            <a:noAutofit/>
          </a:bodyPr>
          <a:lstStyle>
            <a:lvl1pPr marL="0" indent="0">
              <a:lnSpc>
                <a:spcPct val="12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gn="just">
              <a:lnSpc>
                <a:spcPct val="130000"/>
              </a:lnSpc>
            </a:pPr>
            <a:r>
              <a:rPr lang="zh-CN" altLang="en-US" sz="1400" dirty="0">
                <a:latin typeface="微软雅黑" charset="-122"/>
                <a:ea typeface="微软雅黑" charset="-122"/>
              </a:rPr>
              <a:t>单击添加文本单击添加文本单击添加文本单击添加文本单击添加文本单击添加文本</a:t>
            </a:r>
            <a:endParaRPr lang="en-US" altLang="zh-CN" sz="1400" dirty="0">
              <a:latin typeface="微软雅黑" charset="-122"/>
              <a:ea typeface="微软雅黑" charset="-122"/>
            </a:endParaRPr>
          </a:p>
        </p:txBody>
      </p:sp>
      <p:sp>
        <p:nvSpPr>
          <p:cNvPr id="38" name="椭圆 37"/>
          <p:cNvSpPr/>
          <p:nvPr userDrawn="1"/>
        </p:nvSpPr>
        <p:spPr>
          <a:xfrm>
            <a:off x="1523582" y="2169855"/>
            <a:ext cx="179090" cy="179090"/>
          </a:xfrm>
          <a:prstGeom prst="ellipse">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1" name="椭圆 50"/>
          <p:cNvSpPr/>
          <p:nvPr userDrawn="1"/>
        </p:nvSpPr>
        <p:spPr>
          <a:xfrm>
            <a:off x="6799656" y="1952673"/>
            <a:ext cx="3419081" cy="3419081"/>
          </a:xfrm>
          <a:prstGeom prst="ellipse">
            <a:avLst/>
          </a:prstGeom>
          <a:noFill/>
          <a:ln w="19050" cmpd="sng">
            <a:solidFill>
              <a:srgbClr val="1841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0" name="椭圆 39"/>
          <p:cNvSpPr/>
          <p:nvPr userDrawn="1"/>
        </p:nvSpPr>
        <p:spPr>
          <a:xfrm>
            <a:off x="6274260" y="3170356"/>
            <a:ext cx="1207322" cy="1207322"/>
          </a:xfrm>
          <a:prstGeom prst="ellipse">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2" name="图片占位符 41"/>
          <p:cNvSpPr>
            <a:spLocks noGrp="1"/>
          </p:cNvSpPr>
          <p:nvPr>
            <p:ph type="pic" sz="quarter" idx="22" hasCustomPrompt="1"/>
          </p:nvPr>
        </p:nvSpPr>
        <p:spPr>
          <a:xfrm>
            <a:off x="6545817" y="3487418"/>
            <a:ext cx="650875" cy="598487"/>
          </a:xfrm>
        </p:spPr>
        <p:txBody>
          <a:bodyPr>
            <a:normAutofit/>
          </a:bodyPr>
          <a:lstStyle>
            <a:lvl1pPr marL="0" indent="0">
              <a:buNone/>
              <a:defRPr sz="1400">
                <a:solidFill>
                  <a:schemeClr val="bg1"/>
                </a:solidFill>
              </a:defRPr>
            </a:lvl1pPr>
          </a:lstStyle>
          <a:p>
            <a:r>
              <a:rPr kumimoji="1" lang="en-US" altLang="zh-CN" dirty="0"/>
              <a:t>  </a:t>
            </a:r>
            <a:r>
              <a:rPr kumimoji="1" lang="zh-CN" altLang="en-US" dirty="0"/>
              <a:t>图标</a:t>
            </a:r>
          </a:p>
        </p:txBody>
      </p:sp>
      <p:sp>
        <p:nvSpPr>
          <p:cNvPr id="47" name="椭圆 46"/>
          <p:cNvSpPr/>
          <p:nvPr userDrawn="1"/>
        </p:nvSpPr>
        <p:spPr>
          <a:xfrm>
            <a:off x="9076591" y="4223852"/>
            <a:ext cx="1207322" cy="1207322"/>
          </a:xfrm>
          <a:prstGeom prst="ellipse">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8" name="图片占位符 41"/>
          <p:cNvSpPr>
            <a:spLocks noGrp="1"/>
          </p:cNvSpPr>
          <p:nvPr>
            <p:ph type="pic" sz="quarter" idx="23" hasCustomPrompt="1"/>
          </p:nvPr>
        </p:nvSpPr>
        <p:spPr>
          <a:xfrm>
            <a:off x="9358644" y="4551410"/>
            <a:ext cx="650875" cy="598487"/>
          </a:xfrm>
        </p:spPr>
        <p:txBody>
          <a:bodyPr>
            <a:normAutofit/>
          </a:bodyPr>
          <a:lstStyle>
            <a:lvl1pPr marL="0" indent="0">
              <a:buNone/>
              <a:defRPr sz="1400">
                <a:solidFill>
                  <a:schemeClr val="bg1"/>
                </a:solidFill>
              </a:defRPr>
            </a:lvl1pPr>
          </a:lstStyle>
          <a:p>
            <a:r>
              <a:rPr kumimoji="1" lang="en-US" altLang="zh-CN" dirty="0"/>
              <a:t>  </a:t>
            </a:r>
            <a:r>
              <a:rPr kumimoji="1" lang="zh-CN" altLang="en-US" dirty="0"/>
              <a:t>图标</a:t>
            </a:r>
          </a:p>
        </p:txBody>
      </p:sp>
      <p:sp>
        <p:nvSpPr>
          <p:cNvPr id="49" name="椭圆 48"/>
          <p:cNvSpPr/>
          <p:nvPr userDrawn="1"/>
        </p:nvSpPr>
        <p:spPr>
          <a:xfrm>
            <a:off x="8517491" y="1503584"/>
            <a:ext cx="1207322" cy="1207322"/>
          </a:xfrm>
          <a:prstGeom prst="ellipse">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0" name="图片占位符 41"/>
          <p:cNvSpPr>
            <a:spLocks noGrp="1"/>
          </p:cNvSpPr>
          <p:nvPr>
            <p:ph type="pic" sz="quarter" idx="24" hasCustomPrompt="1"/>
          </p:nvPr>
        </p:nvSpPr>
        <p:spPr>
          <a:xfrm>
            <a:off x="8810040" y="1820646"/>
            <a:ext cx="650875" cy="598487"/>
          </a:xfrm>
        </p:spPr>
        <p:txBody>
          <a:bodyPr>
            <a:normAutofit/>
          </a:bodyPr>
          <a:lstStyle>
            <a:lvl1pPr marL="0" indent="0">
              <a:buNone/>
              <a:defRPr sz="1400">
                <a:solidFill>
                  <a:schemeClr val="bg1"/>
                </a:solidFill>
              </a:defRPr>
            </a:lvl1pPr>
          </a:lstStyle>
          <a:p>
            <a:r>
              <a:rPr kumimoji="1" lang="en-US" altLang="zh-CN" dirty="0"/>
              <a:t>  </a:t>
            </a:r>
            <a:r>
              <a:rPr kumimoji="1" lang="zh-CN" altLang="en-US" dirty="0"/>
              <a:t>图标</a:t>
            </a:r>
          </a:p>
        </p:txBody>
      </p:sp>
      <p:pic>
        <p:nvPicPr>
          <p:cNvPr id="53" name="图片 5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1" name="文本占位符 26"/>
          <p:cNvSpPr>
            <a:spLocks noGrp="1"/>
          </p:cNvSpPr>
          <p:nvPr>
            <p:ph type="body" sz="quarter" idx="10" hasCustomPrompt="1"/>
          </p:nvPr>
        </p:nvSpPr>
        <p:spPr>
          <a:xfrm>
            <a:off x="4364345" y="1016575"/>
            <a:ext cx="3590947" cy="480909"/>
          </a:xfrm>
        </p:spPr>
        <p:txBody>
          <a:bodyPr>
            <a:normAutofit/>
          </a:bodyPr>
          <a:lstStyle>
            <a:lvl1pPr marL="0" indent="0" algn="ctr">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grpSp>
        <p:nvGrpSpPr>
          <p:cNvPr id="34" name="组 33"/>
          <p:cNvGrpSpPr/>
          <p:nvPr userDrawn="1"/>
        </p:nvGrpSpPr>
        <p:grpSpPr>
          <a:xfrm>
            <a:off x="1267046" y="1849594"/>
            <a:ext cx="1980671" cy="2408790"/>
            <a:chOff x="1180390" y="1849594"/>
            <a:chExt cx="1980671" cy="2408790"/>
          </a:xfrm>
        </p:grpSpPr>
        <p:sp>
          <p:nvSpPr>
            <p:cNvPr id="32" name="矩形 31"/>
            <p:cNvSpPr/>
            <p:nvPr userDrawn="1"/>
          </p:nvSpPr>
          <p:spPr>
            <a:xfrm>
              <a:off x="1180390" y="1849594"/>
              <a:ext cx="1980671" cy="1948580"/>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3" name="矩形 32"/>
            <p:cNvSpPr/>
            <p:nvPr userDrawn="1"/>
          </p:nvSpPr>
          <p:spPr>
            <a:xfrm>
              <a:off x="1180390" y="3859324"/>
              <a:ext cx="1980671" cy="399060"/>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5" name="椭圆 34"/>
          <p:cNvSpPr/>
          <p:nvPr userDrawn="1"/>
        </p:nvSpPr>
        <p:spPr>
          <a:xfrm>
            <a:off x="1730210" y="2274806"/>
            <a:ext cx="1076390" cy="1076390"/>
          </a:xfrm>
          <a:prstGeom prst="ellipse">
            <a:avLst/>
          </a:prstGeom>
          <a:no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7" name="图片占位符 41"/>
          <p:cNvSpPr>
            <a:spLocks noGrp="1"/>
          </p:cNvSpPr>
          <p:nvPr>
            <p:ph type="pic" sz="quarter" idx="22" hasCustomPrompt="1"/>
          </p:nvPr>
        </p:nvSpPr>
        <p:spPr>
          <a:xfrm>
            <a:off x="1938229" y="2521761"/>
            <a:ext cx="650875" cy="598487"/>
          </a:xfrm>
        </p:spPr>
        <p:txBody>
          <a:bodyPr>
            <a:normAutofit/>
          </a:bodyPr>
          <a:lstStyle>
            <a:lvl1pPr marL="0" indent="0">
              <a:buNone/>
              <a:defRPr sz="1400">
                <a:solidFill>
                  <a:schemeClr val="bg1"/>
                </a:solidFill>
              </a:defRPr>
            </a:lvl1pPr>
          </a:lstStyle>
          <a:p>
            <a:r>
              <a:rPr kumimoji="1" lang="en-US" altLang="zh-CN" dirty="0"/>
              <a:t>  </a:t>
            </a:r>
            <a:r>
              <a:rPr kumimoji="1" lang="zh-CN" altLang="en-US" dirty="0"/>
              <a:t>图标</a:t>
            </a:r>
          </a:p>
        </p:txBody>
      </p:sp>
      <p:sp>
        <p:nvSpPr>
          <p:cNvPr id="38" name="内容占位符 36"/>
          <p:cNvSpPr>
            <a:spLocks noGrp="1"/>
          </p:cNvSpPr>
          <p:nvPr>
            <p:ph sz="quarter" idx="16" hasCustomPrompt="1"/>
          </p:nvPr>
        </p:nvSpPr>
        <p:spPr>
          <a:xfrm>
            <a:off x="1432854" y="3890812"/>
            <a:ext cx="1652864" cy="335140"/>
          </a:xfrm>
        </p:spPr>
        <p:txBody>
          <a:bodyPr>
            <a:normAutofit/>
          </a:bodyPr>
          <a:lstStyle>
            <a:lvl1pPr marL="0" indent="0" algn="ctr">
              <a:buFontTx/>
              <a:buNone/>
              <a:defRPr sz="1600" b="0">
                <a:solidFill>
                  <a:schemeClr val="bg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添加标题</a:t>
            </a:r>
            <a:endParaRPr kumimoji="1" lang="en-US" altLang="zh-CN" dirty="0"/>
          </a:p>
        </p:txBody>
      </p:sp>
      <p:grpSp>
        <p:nvGrpSpPr>
          <p:cNvPr id="40" name="组 39"/>
          <p:cNvGrpSpPr/>
          <p:nvPr userDrawn="1"/>
        </p:nvGrpSpPr>
        <p:grpSpPr>
          <a:xfrm>
            <a:off x="9096795" y="1849594"/>
            <a:ext cx="1980671" cy="2408790"/>
            <a:chOff x="1180390" y="1849594"/>
            <a:chExt cx="1980671" cy="2408790"/>
          </a:xfrm>
        </p:grpSpPr>
        <p:sp>
          <p:nvSpPr>
            <p:cNvPr id="41" name="矩形 40"/>
            <p:cNvSpPr/>
            <p:nvPr userDrawn="1"/>
          </p:nvSpPr>
          <p:spPr>
            <a:xfrm>
              <a:off x="1180390" y="1849594"/>
              <a:ext cx="1980671" cy="1948580"/>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2" name="矩形 41"/>
            <p:cNvSpPr/>
            <p:nvPr userDrawn="1"/>
          </p:nvSpPr>
          <p:spPr>
            <a:xfrm>
              <a:off x="1180390" y="3859324"/>
              <a:ext cx="1980671" cy="399060"/>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3" name="椭圆 42"/>
          <p:cNvSpPr/>
          <p:nvPr userDrawn="1"/>
        </p:nvSpPr>
        <p:spPr>
          <a:xfrm>
            <a:off x="9559959" y="2274806"/>
            <a:ext cx="1076390" cy="1076390"/>
          </a:xfrm>
          <a:prstGeom prst="ellipse">
            <a:avLst/>
          </a:prstGeom>
          <a:no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4" name="图片占位符 41"/>
          <p:cNvSpPr>
            <a:spLocks noGrp="1"/>
          </p:cNvSpPr>
          <p:nvPr>
            <p:ph type="pic" sz="quarter" idx="23" hasCustomPrompt="1"/>
          </p:nvPr>
        </p:nvSpPr>
        <p:spPr>
          <a:xfrm>
            <a:off x="9767978" y="2521761"/>
            <a:ext cx="650875" cy="598487"/>
          </a:xfrm>
        </p:spPr>
        <p:txBody>
          <a:bodyPr>
            <a:normAutofit/>
          </a:bodyPr>
          <a:lstStyle>
            <a:lvl1pPr marL="0" indent="0">
              <a:buNone/>
              <a:defRPr sz="1400">
                <a:solidFill>
                  <a:schemeClr val="bg1"/>
                </a:solidFill>
              </a:defRPr>
            </a:lvl1pPr>
          </a:lstStyle>
          <a:p>
            <a:r>
              <a:rPr kumimoji="1" lang="en-US" altLang="zh-CN" dirty="0"/>
              <a:t>  </a:t>
            </a:r>
            <a:r>
              <a:rPr kumimoji="1" lang="zh-CN" altLang="en-US" dirty="0"/>
              <a:t>图标</a:t>
            </a:r>
          </a:p>
        </p:txBody>
      </p:sp>
      <p:sp>
        <p:nvSpPr>
          <p:cNvPr id="45" name="内容占位符 36"/>
          <p:cNvSpPr>
            <a:spLocks noGrp="1"/>
          </p:cNvSpPr>
          <p:nvPr>
            <p:ph sz="quarter" idx="24" hasCustomPrompt="1"/>
          </p:nvPr>
        </p:nvSpPr>
        <p:spPr>
          <a:xfrm>
            <a:off x="9262603" y="3890812"/>
            <a:ext cx="1652864" cy="335140"/>
          </a:xfrm>
        </p:spPr>
        <p:txBody>
          <a:bodyPr>
            <a:normAutofit/>
          </a:bodyPr>
          <a:lstStyle>
            <a:lvl1pPr marL="0" indent="0" algn="ctr">
              <a:buFontTx/>
              <a:buNone/>
              <a:defRPr sz="1600" b="0">
                <a:solidFill>
                  <a:schemeClr val="bg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添加标题</a:t>
            </a:r>
            <a:endParaRPr kumimoji="1" lang="en-US" altLang="zh-CN" dirty="0"/>
          </a:p>
        </p:txBody>
      </p:sp>
      <p:grpSp>
        <p:nvGrpSpPr>
          <p:cNvPr id="47" name="组 46"/>
          <p:cNvGrpSpPr/>
          <p:nvPr userDrawn="1"/>
        </p:nvGrpSpPr>
        <p:grpSpPr>
          <a:xfrm>
            <a:off x="3888839" y="1849594"/>
            <a:ext cx="1980671" cy="2408790"/>
            <a:chOff x="1180390" y="1849594"/>
            <a:chExt cx="1980671" cy="2408790"/>
          </a:xfrm>
        </p:grpSpPr>
        <p:sp>
          <p:nvSpPr>
            <p:cNvPr id="48" name="矩形 47"/>
            <p:cNvSpPr/>
            <p:nvPr userDrawn="1"/>
          </p:nvSpPr>
          <p:spPr>
            <a:xfrm>
              <a:off x="1180390" y="1849594"/>
              <a:ext cx="1980671" cy="1948580"/>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9" name="矩形 48"/>
            <p:cNvSpPr/>
            <p:nvPr userDrawn="1"/>
          </p:nvSpPr>
          <p:spPr>
            <a:xfrm>
              <a:off x="1180390" y="3859324"/>
              <a:ext cx="1980671" cy="399060"/>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50" name="椭圆 49"/>
          <p:cNvSpPr/>
          <p:nvPr userDrawn="1"/>
        </p:nvSpPr>
        <p:spPr>
          <a:xfrm>
            <a:off x="4362499" y="2274806"/>
            <a:ext cx="1076390" cy="1076390"/>
          </a:xfrm>
          <a:prstGeom prst="ellipse">
            <a:avLst/>
          </a:prstGeom>
          <a:no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1" name="图片占位符 41"/>
          <p:cNvSpPr>
            <a:spLocks noGrp="1"/>
          </p:cNvSpPr>
          <p:nvPr>
            <p:ph type="pic" sz="quarter" idx="25" hasCustomPrompt="1"/>
          </p:nvPr>
        </p:nvSpPr>
        <p:spPr>
          <a:xfrm>
            <a:off x="4560022" y="2521761"/>
            <a:ext cx="650875" cy="598487"/>
          </a:xfrm>
        </p:spPr>
        <p:txBody>
          <a:bodyPr>
            <a:normAutofit/>
          </a:bodyPr>
          <a:lstStyle>
            <a:lvl1pPr marL="0" indent="0">
              <a:buNone/>
              <a:defRPr sz="1400">
                <a:solidFill>
                  <a:schemeClr val="bg1"/>
                </a:solidFill>
              </a:defRPr>
            </a:lvl1pPr>
          </a:lstStyle>
          <a:p>
            <a:r>
              <a:rPr kumimoji="1" lang="en-US" altLang="zh-CN" dirty="0"/>
              <a:t>  </a:t>
            </a:r>
            <a:r>
              <a:rPr kumimoji="1" lang="zh-CN" altLang="en-US" dirty="0"/>
              <a:t>图标</a:t>
            </a:r>
          </a:p>
        </p:txBody>
      </p:sp>
      <p:sp>
        <p:nvSpPr>
          <p:cNvPr id="52" name="内容占位符 36"/>
          <p:cNvSpPr>
            <a:spLocks noGrp="1"/>
          </p:cNvSpPr>
          <p:nvPr>
            <p:ph sz="quarter" idx="26" hasCustomPrompt="1"/>
          </p:nvPr>
        </p:nvSpPr>
        <p:spPr>
          <a:xfrm>
            <a:off x="4054647" y="3890812"/>
            <a:ext cx="1652864" cy="335140"/>
          </a:xfrm>
        </p:spPr>
        <p:txBody>
          <a:bodyPr>
            <a:normAutofit/>
          </a:bodyPr>
          <a:lstStyle>
            <a:lvl1pPr marL="0" indent="0" algn="ctr">
              <a:buFontTx/>
              <a:buNone/>
              <a:defRPr sz="1600" b="0">
                <a:solidFill>
                  <a:schemeClr val="bg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添加标题</a:t>
            </a:r>
            <a:endParaRPr kumimoji="1" lang="en-US" altLang="zh-CN" dirty="0"/>
          </a:p>
        </p:txBody>
      </p:sp>
      <p:grpSp>
        <p:nvGrpSpPr>
          <p:cNvPr id="54" name="组 53"/>
          <p:cNvGrpSpPr/>
          <p:nvPr userDrawn="1"/>
        </p:nvGrpSpPr>
        <p:grpSpPr>
          <a:xfrm>
            <a:off x="6504374" y="1849594"/>
            <a:ext cx="1980671" cy="2408790"/>
            <a:chOff x="1180390" y="1849594"/>
            <a:chExt cx="1980671" cy="2408790"/>
          </a:xfrm>
        </p:grpSpPr>
        <p:sp>
          <p:nvSpPr>
            <p:cNvPr id="55" name="矩形 54"/>
            <p:cNvSpPr/>
            <p:nvPr userDrawn="1"/>
          </p:nvSpPr>
          <p:spPr>
            <a:xfrm>
              <a:off x="1180390" y="1849594"/>
              <a:ext cx="1980671" cy="1948580"/>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6" name="矩形 55"/>
            <p:cNvSpPr/>
            <p:nvPr userDrawn="1"/>
          </p:nvSpPr>
          <p:spPr>
            <a:xfrm>
              <a:off x="1180390" y="3859324"/>
              <a:ext cx="1980671" cy="399060"/>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57" name="椭圆 56"/>
          <p:cNvSpPr/>
          <p:nvPr userDrawn="1"/>
        </p:nvSpPr>
        <p:spPr>
          <a:xfrm>
            <a:off x="6978034" y="2274806"/>
            <a:ext cx="1076390" cy="1076390"/>
          </a:xfrm>
          <a:prstGeom prst="ellipse">
            <a:avLst/>
          </a:prstGeom>
          <a:no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8" name="图片占位符 41"/>
          <p:cNvSpPr>
            <a:spLocks noGrp="1"/>
          </p:cNvSpPr>
          <p:nvPr>
            <p:ph type="pic" sz="quarter" idx="27" hasCustomPrompt="1"/>
          </p:nvPr>
        </p:nvSpPr>
        <p:spPr>
          <a:xfrm>
            <a:off x="7175557" y="2521761"/>
            <a:ext cx="650875" cy="598487"/>
          </a:xfrm>
        </p:spPr>
        <p:txBody>
          <a:bodyPr>
            <a:normAutofit/>
          </a:bodyPr>
          <a:lstStyle>
            <a:lvl1pPr marL="0" indent="0">
              <a:buNone/>
              <a:defRPr sz="1400">
                <a:solidFill>
                  <a:schemeClr val="bg1"/>
                </a:solidFill>
              </a:defRPr>
            </a:lvl1pPr>
          </a:lstStyle>
          <a:p>
            <a:r>
              <a:rPr kumimoji="1" lang="en-US" altLang="zh-CN" dirty="0"/>
              <a:t>  </a:t>
            </a:r>
            <a:r>
              <a:rPr kumimoji="1" lang="zh-CN" altLang="en-US" dirty="0"/>
              <a:t>图标</a:t>
            </a:r>
          </a:p>
        </p:txBody>
      </p:sp>
      <p:sp>
        <p:nvSpPr>
          <p:cNvPr id="59" name="内容占位符 36"/>
          <p:cNvSpPr>
            <a:spLocks noGrp="1"/>
          </p:cNvSpPr>
          <p:nvPr>
            <p:ph sz="quarter" idx="28" hasCustomPrompt="1"/>
          </p:nvPr>
        </p:nvSpPr>
        <p:spPr>
          <a:xfrm>
            <a:off x="6670182" y="3890812"/>
            <a:ext cx="1652864" cy="335140"/>
          </a:xfrm>
        </p:spPr>
        <p:txBody>
          <a:bodyPr>
            <a:normAutofit/>
          </a:bodyPr>
          <a:lstStyle>
            <a:lvl1pPr marL="0" indent="0" algn="ctr">
              <a:buFontTx/>
              <a:buNone/>
              <a:defRPr sz="1600" b="0">
                <a:solidFill>
                  <a:schemeClr val="bg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添加标题</a:t>
            </a:r>
            <a:endParaRPr kumimoji="1" lang="en-US" altLang="zh-CN" dirty="0"/>
          </a:p>
        </p:txBody>
      </p:sp>
      <p:pic>
        <p:nvPicPr>
          <p:cNvPr id="60" name="图片 5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63" name="内容占位符 36"/>
          <p:cNvSpPr>
            <a:spLocks noGrp="1"/>
          </p:cNvSpPr>
          <p:nvPr>
            <p:ph sz="quarter" idx="19" hasCustomPrompt="1"/>
          </p:nvPr>
        </p:nvSpPr>
        <p:spPr>
          <a:xfrm>
            <a:off x="1250968" y="4387761"/>
            <a:ext cx="1996749" cy="1206751"/>
          </a:xfrm>
        </p:spPr>
        <p:txBody>
          <a:bodyPr>
            <a:noAutofit/>
          </a:bodyPr>
          <a:lstStyle>
            <a:lvl1pPr marL="0" indent="0">
              <a:lnSpc>
                <a:spcPct val="12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gn="just">
              <a:lnSpc>
                <a:spcPct val="130000"/>
              </a:lnSpc>
            </a:pPr>
            <a:r>
              <a:rPr lang="zh-CN" altLang="en-US" sz="1400" dirty="0">
                <a:latin typeface="微软雅黑" charset="-122"/>
                <a:ea typeface="微软雅黑" charset="-122"/>
              </a:rPr>
              <a:t>单击添加文本单击添加文本单击添加文本单击添加文本单击添加文本</a:t>
            </a:r>
            <a:endParaRPr lang="en-US" altLang="zh-CN" sz="1400" dirty="0">
              <a:latin typeface="微软雅黑" charset="-122"/>
              <a:ea typeface="微软雅黑" charset="-122"/>
            </a:endParaRPr>
          </a:p>
        </p:txBody>
      </p:sp>
      <p:sp>
        <p:nvSpPr>
          <p:cNvPr id="64" name="内容占位符 36"/>
          <p:cNvSpPr>
            <a:spLocks noGrp="1"/>
          </p:cNvSpPr>
          <p:nvPr>
            <p:ph sz="quarter" idx="29" hasCustomPrompt="1"/>
          </p:nvPr>
        </p:nvSpPr>
        <p:spPr>
          <a:xfrm>
            <a:off x="3888839" y="4387761"/>
            <a:ext cx="1996749" cy="1206751"/>
          </a:xfrm>
        </p:spPr>
        <p:txBody>
          <a:bodyPr>
            <a:noAutofit/>
          </a:bodyPr>
          <a:lstStyle>
            <a:lvl1pPr marL="0" indent="0">
              <a:lnSpc>
                <a:spcPct val="12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gn="just">
              <a:lnSpc>
                <a:spcPct val="130000"/>
              </a:lnSpc>
            </a:pPr>
            <a:r>
              <a:rPr lang="zh-CN" altLang="en-US" sz="1400" dirty="0">
                <a:latin typeface="微软雅黑" charset="-122"/>
                <a:ea typeface="微软雅黑" charset="-122"/>
              </a:rPr>
              <a:t>单击添加文本单击添加文本单击添加文本单击添加文本单击添加文本</a:t>
            </a:r>
            <a:endParaRPr lang="en-US" altLang="zh-CN" sz="1400" dirty="0">
              <a:latin typeface="微软雅黑" charset="-122"/>
              <a:ea typeface="微软雅黑" charset="-122"/>
            </a:endParaRPr>
          </a:p>
        </p:txBody>
      </p:sp>
      <p:sp>
        <p:nvSpPr>
          <p:cNvPr id="65" name="内容占位符 36"/>
          <p:cNvSpPr>
            <a:spLocks noGrp="1"/>
          </p:cNvSpPr>
          <p:nvPr>
            <p:ph sz="quarter" idx="30" hasCustomPrompt="1"/>
          </p:nvPr>
        </p:nvSpPr>
        <p:spPr>
          <a:xfrm>
            <a:off x="6504374" y="4387761"/>
            <a:ext cx="1996749" cy="1206751"/>
          </a:xfrm>
        </p:spPr>
        <p:txBody>
          <a:bodyPr>
            <a:noAutofit/>
          </a:bodyPr>
          <a:lstStyle>
            <a:lvl1pPr marL="0" indent="0">
              <a:lnSpc>
                <a:spcPct val="12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gn="just">
              <a:lnSpc>
                <a:spcPct val="130000"/>
              </a:lnSpc>
            </a:pPr>
            <a:r>
              <a:rPr lang="zh-CN" altLang="en-US" sz="1400" dirty="0">
                <a:latin typeface="微软雅黑" charset="-122"/>
                <a:ea typeface="微软雅黑" charset="-122"/>
              </a:rPr>
              <a:t>单击添加文本单击添加文本单击添加文本单击添加文本单击添加文本</a:t>
            </a:r>
            <a:endParaRPr lang="en-US" altLang="zh-CN" sz="1400" dirty="0">
              <a:latin typeface="微软雅黑" charset="-122"/>
              <a:ea typeface="微软雅黑" charset="-122"/>
            </a:endParaRPr>
          </a:p>
        </p:txBody>
      </p:sp>
      <p:sp>
        <p:nvSpPr>
          <p:cNvPr id="66" name="内容占位符 36"/>
          <p:cNvSpPr>
            <a:spLocks noGrp="1"/>
          </p:cNvSpPr>
          <p:nvPr>
            <p:ph sz="quarter" idx="31" hasCustomPrompt="1"/>
          </p:nvPr>
        </p:nvSpPr>
        <p:spPr>
          <a:xfrm>
            <a:off x="9096795" y="4387761"/>
            <a:ext cx="1996749" cy="1206751"/>
          </a:xfrm>
        </p:spPr>
        <p:txBody>
          <a:bodyPr>
            <a:noAutofit/>
          </a:bodyPr>
          <a:lstStyle>
            <a:lvl1pPr marL="0" indent="0">
              <a:lnSpc>
                <a:spcPct val="12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gn="just">
              <a:lnSpc>
                <a:spcPct val="130000"/>
              </a:lnSpc>
            </a:pPr>
            <a:r>
              <a:rPr lang="zh-CN" altLang="en-US" sz="1400" dirty="0">
                <a:latin typeface="微软雅黑" charset="-122"/>
                <a:ea typeface="微软雅黑" charset="-122"/>
              </a:rPr>
              <a:t>单击添加文本单击添加文本单击添加文本单击添加文本单击添加文本</a:t>
            </a:r>
            <a:endParaRPr lang="en-US" altLang="zh-CN" sz="1400" dirty="0">
              <a:latin typeface="微软雅黑" charset="-122"/>
              <a:ea typeface="微软雅黑"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27" y="-54440"/>
            <a:ext cx="12288780" cy="6912439"/>
          </a:xfrm>
          <a:prstGeom prst="rect">
            <a:avLst/>
          </a:prstGeom>
        </p:spPr>
      </p:pic>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21" name="文本占位符 26"/>
          <p:cNvSpPr>
            <a:spLocks noGrp="1"/>
          </p:cNvSpPr>
          <p:nvPr>
            <p:ph type="body" sz="quarter" idx="10" hasCustomPrompt="1"/>
          </p:nvPr>
        </p:nvSpPr>
        <p:spPr>
          <a:xfrm>
            <a:off x="1321798" y="1257029"/>
            <a:ext cx="3590947" cy="480909"/>
          </a:xfrm>
        </p:spPr>
        <p:txBody>
          <a:bodyPr>
            <a:normAutofit/>
          </a:bodyPr>
          <a:lstStyle>
            <a:lvl1pPr marL="0" indent="0" algn="ctr">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
        <p:nvSpPr>
          <p:cNvPr id="22" name="内容占位符 36"/>
          <p:cNvSpPr>
            <a:spLocks noGrp="1"/>
          </p:cNvSpPr>
          <p:nvPr>
            <p:ph sz="quarter" idx="16" hasCustomPrompt="1"/>
          </p:nvPr>
        </p:nvSpPr>
        <p:spPr>
          <a:xfrm>
            <a:off x="1742533" y="2103350"/>
            <a:ext cx="3041650" cy="335140"/>
          </a:xfrm>
        </p:spPr>
        <p:txBody>
          <a:bodyPr>
            <a:normAutofit/>
          </a:bodyPr>
          <a:lstStyle>
            <a:lvl1pPr marL="0" indent="0">
              <a:buFontTx/>
              <a:buNone/>
              <a:defRPr sz="1600" b="1">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小标题文字微软雅黑</a:t>
            </a:r>
            <a:r>
              <a:rPr kumimoji="1" lang="en-US" altLang="zh-CN" dirty="0"/>
              <a:t>16</a:t>
            </a:r>
            <a:r>
              <a:rPr kumimoji="1" lang="zh-CN" altLang="en-US" dirty="0"/>
              <a:t>号</a:t>
            </a:r>
            <a:endParaRPr kumimoji="1" lang="en-US" altLang="zh-CN" dirty="0"/>
          </a:p>
        </p:txBody>
      </p:sp>
      <p:sp>
        <p:nvSpPr>
          <p:cNvPr id="23" name="内容占位符 36"/>
          <p:cNvSpPr>
            <a:spLocks noGrp="1"/>
          </p:cNvSpPr>
          <p:nvPr>
            <p:ph sz="quarter" idx="17" hasCustomPrompt="1"/>
          </p:nvPr>
        </p:nvSpPr>
        <p:spPr>
          <a:xfrm>
            <a:off x="1742533" y="2396392"/>
            <a:ext cx="3435886" cy="601834"/>
          </a:xfrm>
        </p:spPr>
        <p:txBody>
          <a:bodyPr>
            <a:noAutofit/>
          </a:bodyPr>
          <a:lstStyle>
            <a:lvl1pPr marL="0" indent="0">
              <a:lnSpc>
                <a:spcPct val="12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gn="just">
              <a:lnSpc>
                <a:spcPct val="130000"/>
              </a:lnSpc>
            </a:pPr>
            <a:r>
              <a:rPr lang="zh-CN" altLang="en-US" sz="1400" dirty="0">
                <a:latin typeface="微软雅黑" charset="-122"/>
                <a:ea typeface="微软雅黑" charset="-122"/>
              </a:rPr>
              <a:t>单击添加文本单击添加文本单击添加文本单击添加文本单击添加文本单击添加文本</a:t>
            </a:r>
            <a:endParaRPr lang="en-US" altLang="zh-CN" sz="1400" dirty="0">
              <a:latin typeface="微软雅黑" charset="-122"/>
              <a:ea typeface="微软雅黑" charset="-122"/>
            </a:endParaRPr>
          </a:p>
        </p:txBody>
      </p:sp>
      <p:sp>
        <p:nvSpPr>
          <p:cNvPr id="24" name="椭圆 23"/>
          <p:cNvSpPr/>
          <p:nvPr userDrawn="1"/>
        </p:nvSpPr>
        <p:spPr>
          <a:xfrm>
            <a:off x="1523582" y="2169855"/>
            <a:ext cx="179090" cy="179090"/>
          </a:xfrm>
          <a:prstGeom prst="ellipse">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 name="内容占位符 36"/>
          <p:cNvSpPr>
            <a:spLocks noGrp="1"/>
          </p:cNvSpPr>
          <p:nvPr>
            <p:ph sz="quarter" idx="18" hasCustomPrompt="1"/>
          </p:nvPr>
        </p:nvSpPr>
        <p:spPr>
          <a:xfrm>
            <a:off x="1742533" y="3277432"/>
            <a:ext cx="3041650" cy="335140"/>
          </a:xfrm>
        </p:spPr>
        <p:txBody>
          <a:bodyPr>
            <a:normAutofit/>
          </a:bodyPr>
          <a:lstStyle>
            <a:lvl1pPr marL="0" indent="0">
              <a:buFontTx/>
              <a:buNone/>
              <a:defRPr sz="1600" b="1">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小标题文字微软雅黑</a:t>
            </a:r>
            <a:r>
              <a:rPr kumimoji="1" lang="en-US" altLang="zh-CN" dirty="0"/>
              <a:t>16</a:t>
            </a:r>
            <a:r>
              <a:rPr kumimoji="1" lang="zh-CN" altLang="en-US" dirty="0"/>
              <a:t>号</a:t>
            </a:r>
            <a:endParaRPr kumimoji="1" lang="en-US" altLang="zh-CN" dirty="0"/>
          </a:p>
        </p:txBody>
      </p:sp>
      <p:sp>
        <p:nvSpPr>
          <p:cNvPr id="29" name="内容占位符 36"/>
          <p:cNvSpPr>
            <a:spLocks noGrp="1"/>
          </p:cNvSpPr>
          <p:nvPr>
            <p:ph sz="quarter" idx="19" hasCustomPrompt="1"/>
          </p:nvPr>
        </p:nvSpPr>
        <p:spPr>
          <a:xfrm>
            <a:off x="1742533" y="3570474"/>
            <a:ext cx="3435886" cy="601834"/>
          </a:xfrm>
        </p:spPr>
        <p:txBody>
          <a:bodyPr>
            <a:noAutofit/>
          </a:bodyPr>
          <a:lstStyle>
            <a:lvl1pPr marL="0" indent="0">
              <a:lnSpc>
                <a:spcPct val="12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gn="just">
              <a:lnSpc>
                <a:spcPct val="130000"/>
              </a:lnSpc>
            </a:pPr>
            <a:r>
              <a:rPr lang="zh-CN" altLang="en-US" sz="1400" dirty="0">
                <a:latin typeface="微软雅黑" charset="-122"/>
                <a:ea typeface="微软雅黑" charset="-122"/>
              </a:rPr>
              <a:t>单击添加文本单击添加文本单击添加文本单击添加文本单击添加文本单击添加文本</a:t>
            </a:r>
            <a:endParaRPr lang="en-US" altLang="zh-CN" sz="1400" dirty="0">
              <a:latin typeface="微软雅黑" charset="-122"/>
              <a:ea typeface="微软雅黑" charset="-122"/>
            </a:endParaRPr>
          </a:p>
        </p:txBody>
      </p:sp>
      <p:sp>
        <p:nvSpPr>
          <p:cNvPr id="30" name="椭圆 29"/>
          <p:cNvSpPr/>
          <p:nvPr userDrawn="1"/>
        </p:nvSpPr>
        <p:spPr>
          <a:xfrm>
            <a:off x="1523582" y="3343937"/>
            <a:ext cx="179090" cy="179090"/>
          </a:xfrm>
          <a:prstGeom prst="ellipse">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4" name="内容占位符 36"/>
          <p:cNvSpPr>
            <a:spLocks noGrp="1"/>
          </p:cNvSpPr>
          <p:nvPr>
            <p:ph sz="quarter" idx="20" hasCustomPrompt="1"/>
          </p:nvPr>
        </p:nvSpPr>
        <p:spPr>
          <a:xfrm>
            <a:off x="1742533" y="4508144"/>
            <a:ext cx="3041650" cy="335140"/>
          </a:xfrm>
        </p:spPr>
        <p:txBody>
          <a:bodyPr>
            <a:normAutofit/>
          </a:bodyPr>
          <a:lstStyle>
            <a:lvl1pPr marL="0" indent="0">
              <a:buFontTx/>
              <a:buNone/>
              <a:defRPr sz="1600" b="1">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小标题文字微软雅黑</a:t>
            </a:r>
            <a:r>
              <a:rPr kumimoji="1" lang="en-US" altLang="zh-CN" dirty="0"/>
              <a:t>16</a:t>
            </a:r>
            <a:r>
              <a:rPr kumimoji="1" lang="zh-CN" altLang="en-US" dirty="0"/>
              <a:t>号</a:t>
            </a:r>
            <a:endParaRPr kumimoji="1" lang="en-US" altLang="zh-CN" dirty="0"/>
          </a:p>
        </p:txBody>
      </p:sp>
      <p:sp>
        <p:nvSpPr>
          <p:cNvPr id="35" name="内容占位符 36"/>
          <p:cNvSpPr>
            <a:spLocks noGrp="1"/>
          </p:cNvSpPr>
          <p:nvPr>
            <p:ph sz="quarter" idx="21" hasCustomPrompt="1"/>
          </p:nvPr>
        </p:nvSpPr>
        <p:spPr>
          <a:xfrm>
            <a:off x="1742533" y="4801186"/>
            <a:ext cx="3435886" cy="601834"/>
          </a:xfrm>
        </p:spPr>
        <p:txBody>
          <a:bodyPr>
            <a:noAutofit/>
          </a:bodyPr>
          <a:lstStyle>
            <a:lvl1pPr marL="0" indent="0">
              <a:lnSpc>
                <a:spcPct val="12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gn="just">
              <a:lnSpc>
                <a:spcPct val="130000"/>
              </a:lnSpc>
            </a:pPr>
            <a:r>
              <a:rPr lang="zh-CN" altLang="en-US" sz="1400" dirty="0">
                <a:latin typeface="微软雅黑" charset="-122"/>
                <a:ea typeface="微软雅黑" charset="-122"/>
              </a:rPr>
              <a:t>单击添加文本单击添加文本单击添加文本单击添加文本单击添加文本单击添加文本</a:t>
            </a:r>
            <a:endParaRPr lang="en-US" altLang="zh-CN" sz="1400" dirty="0">
              <a:latin typeface="微软雅黑" charset="-122"/>
              <a:ea typeface="微软雅黑" charset="-122"/>
            </a:endParaRPr>
          </a:p>
        </p:txBody>
      </p:sp>
      <p:sp>
        <p:nvSpPr>
          <p:cNvPr id="36" name="椭圆 35"/>
          <p:cNvSpPr/>
          <p:nvPr userDrawn="1"/>
        </p:nvSpPr>
        <p:spPr>
          <a:xfrm>
            <a:off x="1523582" y="4574649"/>
            <a:ext cx="179090" cy="179090"/>
          </a:xfrm>
          <a:prstGeom prst="ellipse">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8" name="图片占位符 22"/>
          <p:cNvSpPr>
            <a:spLocks noGrp="1"/>
          </p:cNvSpPr>
          <p:nvPr>
            <p:ph type="pic" sz="quarter" idx="22" hasCustomPrompt="1"/>
          </p:nvPr>
        </p:nvSpPr>
        <p:spPr>
          <a:xfrm>
            <a:off x="6200363" y="1455675"/>
            <a:ext cx="6062489" cy="3994624"/>
          </a:xfrm>
        </p:spPr>
        <p:txBody>
          <a:bodyPr>
            <a:normAutofit/>
          </a:bodyPr>
          <a:lstStyle>
            <a:lvl1pPr marL="0" indent="0">
              <a:buNone/>
              <a:defRPr sz="2000" baseline="0"/>
            </a:lvl1pPr>
          </a:lstStyle>
          <a:p>
            <a:endParaRPr kumimoji="1" lang="zh-CN" altLang="en-US" dirty="0"/>
          </a:p>
          <a:p>
            <a:endParaRPr kumimoji="1" lang="zh-CN" altLang="en-US" dirty="0"/>
          </a:p>
          <a:p>
            <a:endParaRPr kumimoji="1" lang="zh-CN" altLang="en-US" dirty="0"/>
          </a:p>
          <a:p>
            <a:r>
              <a:rPr kumimoji="1" lang="en-US" altLang="zh-CN" dirty="0"/>
              <a:t>                                 </a:t>
            </a:r>
            <a:r>
              <a:rPr kumimoji="1" lang="zh-CN" altLang="en-US" dirty="0"/>
              <a:t>图片</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cxnSp>
        <p:nvCxnSpPr>
          <p:cNvPr id="8" name="直线连接符 7"/>
          <p:cNvCxnSpPr/>
          <p:nvPr userDrawn="1"/>
        </p:nvCxnSpPr>
        <p:spPr>
          <a:xfrm>
            <a:off x="801536" y="993226"/>
            <a:ext cx="10549636"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标题 8"/>
          <p:cNvSpPr>
            <a:spLocks noGrp="1"/>
          </p:cNvSpPr>
          <p:nvPr>
            <p:ph type="title"/>
          </p:nvPr>
        </p:nvSpPr>
        <p:spPr>
          <a:xfrm>
            <a:off x="691177" y="252247"/>
            <a:ext cx="10515600" cy="583325"/>
          </a:xfrm>
        </p:spPr>
        <p:txBody>
          <a:bodyPr>
            <a:normAutofit/>
          </a:bodyPr>
          <a:lstStyle>
            <a:lvl1pPr>
              <a:defRPr kumimoji="1" lang="zh-CN" altLang="en-US" sz="2600" b="1" kern="1200" dirty="0">
                <a:solidFill>
                  <a:srgbClr val="184199"/>
                </a:solidFill>
                <a:latin typeface="微软雅黑"/>
                <a:ea typeface="微软雅黑"/>
                <a:cs typeface="微软雅黑"/>
              </a:defRPr>
            </a:lvl1pPr>
          </a:lstStyle>
          <a:p>
            <a:r>
              <a:rPr kumimoji="1" lang="zh-CN" altLang="en-US" dirty="0"/>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cxnSp>
        <p:nvCxnSpPr>
          <p:cNvPr id="8" name="直线连接符 7"/>
          <p:cNvCxnSpPr/>
          <p:nvPr userDrawn="1"/>
        </p:nvCxnSpPr>
        <p:spPr>
          <a:xfrm>
            <a:off x="801536" y="993226"/>
            <a:ext cx="10549636"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标题 8"/>
          <p:cNvSpPr>
            <a:spLocks noGrp="1"/>
          </p:cNvSpPr>
          <p:nvPr>
            <p:ph type="title"/>
          </p:nvPr>
        </p:nvSpPr>
        <p:spPr>
          <a:xfrm>
            <a:off x="691177" y="252247"/>
            <a:ext cx="10515600" cy="583325"/>
          </a:xfrm>
        </p:spPr>
        <p:txBody>
          <a:bodyPr>
            <a:normAutofit/>
          </a:bodyPr>
          <a:lstStyle>
            <a:lvl1pPr>
              <a:defRPr kumimoji="1" lang="zh-CN" altLang="en-US" sz="2600" b="1" kern="1200" dirty="0">
                <a:solidFill>
                  <a:srgbClr val="184199"/>
                </a:solidFill>
                <a:latin typeface="微软雅黑"/>
                <a:ea typeface="微软雅黑"/>
                <a:cs typeface="微软雅黑"/>
              </a:defRPr>
            </a:lvl1pPr>
          </a:lstStyle>
          <a:p>
            <a:r>
              <a:rPr kumimoji="1" lang="zh-CN" altLang="en-US" dirty="0"/>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00" y="-50228"/>
            <a:ext cx="12281292" cy="6908227"/>
          </a:xfrm>
          <a:prstGeom prst="rect">
            <a:avLst/>
          </a:prstGeom>
        </p:spPr>
      </p:pic>
      <p:cxnSp>
        <p:nvCxnSpPr>
          <p:cNvPr id="37" name="直线连接符 36"/>
          <p:cNvCxnSpPr/>
          <p:nvPr userDrawn="1"/>
        </p:nvCxnSpPr>
        <p:spPr>
          <a:xfrm>
            <a:off x="-50800" y="2660949"/>
            <a:ext cx="12281292" cy="0"/>
          </a:xfrm>
          <a:prstGeom prst="line">
            <a:avLst/>
          </a:prstGeom>
          <a:ln w="28575" cmpd="sng">
            <a:solidFill>
              <a:srgbClr val="607695"/>
            </a:solidFill>
          </a:ln>
        </p:spPr>
        <p:style>
          <a:lnRef idx="2">
            <a:schemeClr val="accent1"/>
          </a:lnRef>
          <a:fillRef idx="0">
            <a:schemeClr val="accent1"/>
          </a:fillRef>
          <a:effectRef idx="1">
            <a:schemeClr val="accent1"/>
          </a:effectRef>
          <a:fontRef idx="minor">
            <a:schemeClr val="tx1"/>
          </a:fontRef>
        </p:style>
      </p:cxnSp>
      <p:sp>
        <p:nvSpPr>
          <p:cNvPr id="63" name="椭圆 62"/>
          <p:cNvSpPr/>
          <p:nvPr userDrawn="1"/>
        </p:nvSpPr>
        <p:spPr>
          <a:xfrm>
            <a:off x="1490157" y="2230404"/>
            <a:ext cx="840098" cy="840098"/>
          </a:xfrm>
          <a:prstGeom prst="ellipse">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pic>
        <p:nvPicPr>
          <p:cNvPr id="30" name="图片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32" name="文本占位符 26"/>
          <p:cNvSpPr>
            <a:spLocks noGrp="1"/>
          </p:cNvSpPr>
          <p:nvPr>
            <p:ph type="body" sz="quarter" idx="10" hasCustomPrompt="1"/>
          </p:nvPr>
        </p:nvSpPr>
        <p:spPr>
          <a:xfrm>
            <a:off x="4269881" y="1016575"/>
            <a:ext cx="3590947" cy="480909"/>
          </a:xfrm>
        </p:spPr>
        <p:txBody>
          <a:bodyPr>
            <a:normAutofit/>
          </a:bodyPr>
          <a:lstStyle>
            <a:lvl1pPr marL="0" indent="0" algn="ctr">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
        <p:nvSpPr>
          <p:cNvPr id="40" name="图片占位符 39"/>
          <p:cNvSpPr>
            <a:spLocks noGrp="1"/>
          </p:cNvSpPr>
          <p:nvPr>
            <p:ph type="pic" sz="quarter" idx="11" hasCustomPrompt="1"/>
          </p:nvPr>
        </p:nvSpPr>
        <p:spPr>
          <a:xfrm>
            <a:off x="1616861" y="2481001"/>
            <a:ext cx="618930" cy="374650"/>
          </a:xfrm>
        </p:spPr>
        <p:txBody>
          <a:bodyPr>
            <a:noAutofit/>
          </a:bodyPr>
          <a:lstStyle>
            <a:lvl1pPr marL="0" indent="0">
              <a:buNone/>
              <a:defRPr sz="1600">
                <a:solidFill>
                  <a:srgbClr val="FFFFFF"/>
                </a:solidFill>
              </a:defRPr>
            </a:lvl1pPr>
          </a:lstStyle>
          <a:p>
            <a:r>
              <a:rPr kumimoji="1" lang="zh-CN" altLang="en-US" dirty="0"/>
              <a:t>图标</a:t>
            </a:r>
          </a:p>
        </p:txBody>
      </p:sp>
      <p:sp>
        <p:nvSpPr>
          <p:cNvPr id="43" name="内容占位符 36"/>
          <p:cNvSpPr>
            <a:spLocks noGrp="1"/>
          </p:cNvSpPr>
          <p:nvPr>
            <p:ph sz="quarter" idx="15" hasCustomPrompt="1"/>
          </p:nvPr>
        </p:nvSpPr>
        <p:spPr>
          <a:xfrm>
            <a:off x="994686" y="3632880"/>
            <a:ext cx="1873636" cy="1044765"/>
          </a:xfrm>
        </p:spPr>
        <p:txBody>
          <a:bodyPr>
            <a:noAutofit/>
          </a:bodyPr>
          <a:lstStyle>
            <a:lvl1pPr marL="0" marR="0" indent="0" algn="l" defTabSz="914400" rtl="0" eaLnBrk="1" fontAlgn="auto" latinLnBrk="0" hangingPunct="1">
              <a:lnSpc>
                <a:spcPts val="1680"/>
              </a:lnSpc>
              <a:spcBef>
                <a:spcPts val="1000"/>
              </a:spcBef>
              <a:spcAft>
                <a:spcPts val="0"/>
              </a:spcAft>
              <a:buClrTx/>
              <a:buSzTx/>
              <a:buFontTx/>
              <a:buNone/>
              <a:defRPr sz="1400" b="0">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20000"/>
              </a:lnSpc>
              <a:spcBef>
                <a:spcPts val="1000"/>
              </a:spcBef>
              <a:spcAft>
                <a:spcPts val="0"/>
              </a:spcAft>
              <a:buClrTx/>
              <a:buSzTx/>
              <a:buFontTx/>
              <a:buNone/>
              <a:defRPr/>
            </a:pPr>
            <a:r>
              <a:rPr kumimoji="1" lang="zh-CN" altLang="en-US" dirty="0"/>
              <a:t>请输入您需要的文字请输入您需要的文字</a:t>
            </a:r>
          </a:p>
        </p:txBody>
      </p:sp>
      <p:sp>
        <p:nvSpPr>
          <p:cNvPr id="44" name="文本占位符 26"/>
          <p:cNvSpPr>
            <a:spLocks noGrp="1"/>
          </p:cNvSpPr>
          <p:nvPr>
            <p:ph type="body" sz="quarter" idx="21" hasCustomPrompt="1"/>
          </p:nvPr>
        </p:nvSpPr>
        <p:spPr>
          <a:xfrm>
            <a:off x="1069493" y="3297415"/>
            <a:ext cx="1640796" cy="335465"/>
          </a:xfrm>
        </p:spPr>
        <p:txBody>
          <a:bodyPr>
            <a:normAutofit/>
          </a:bodyPr>
          <a:lstStyle>
            <a:lvl1pPr marL="0" indent="0" algn="ctr">
              <a:buFontTx/>
              <a:buNone/>
              <a:defRPr sz="1600" b="1">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p>
        </p:txBody>
      </p:sp>
      <p:sp>
        <p:nvSpPr>
          <p:cNvPr id="49" name="椭圆 48"/>
          <p:cNvSpPr/>
          <p:nvPr userDrawn="1"/>
        </p:nvSpPr>
        <p:spPr>
          <a:xfrm>
            <a:off x="4236515" y="2230404"/>
            <a:ext cx="840098" cy="840098"/>
          </a:xfrm>
          <a:prstGeom prst="ellipse">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50" name="图片占位符 39"/>
          <p:cNvSpPr>
            <a:spLocks noGrp="1"/>
          </p:cNvSpPr>
          <p:nvPr>
            <p:ph type="pic" sz="quarter" idx="22" hasCustomPrompt="1"/>
          </p:nvPr>
        </p:nvSpPr>
        <p:spPr>
          <a:xfrm>
            <a:off x="4366714" y="2481001"/>
            <a:ext cx="618930" cy="374650"/>
          </a:xfrm>
        </p:spPr>
        <p:txBody>
          <a:bodyPr>
            <a:noAutofit/>
          </a:bodyPr>
          <a:lstStyle>
            <a:lvl1pPr marL="0" indent="0">
              <a:buNone/>
              <a:defRPr sz="1600">
                <a:solidFill>
                  <a:srgbClr val="FFFFFF"/>
                </a:solidFill>
              </a:defRPr>
            </a:lvl1pPr>
          </a:lstStyle>
          <a:p>
            <a:r>
              <a:rPr kumimoji="1" lang="zh-CN" altLang="en-US" dirty="0"/>
              <a:t>图标</a:t>
            </a:r>
          </a:p>
        </p:txBody>
      </p:sp>
      <p:sp>
        <p:nvSpPr>
          <p:cNvPr id="51" name="内容占位符 36"/>
          <p:cNvSpPr>
            <a:spLocks noGrp="1"/>
          </p:cNvSpPr>
          <p:nvPr>
            <p:ph sz="quarter" idx="23" hasCustomPrompt="1"/>
          </p:nvPr>
        </p:nvSpPr>
        <p:spPr>
          <a:xfrm>
            <a:off x="3755035" y="3632880"/>
            <a:ext cx="1873636" cy="1044765"/>
          </a:xfrm>
        </p:spPr>
        <p:txBody>
          <a:bodyPr>
            <a:noAutofit/>
          </a:bodyPr>
          <a:lstStyle>
            <a:lvl1pPr marL="0" marR="0" indent="0" algn="l" defTabSz="914400" rtl="0" eaLnBrk="1" fontAlgn="auto" latinLnBrk="0" hangingPunct="1">
              <a:lnSpc>
                <a:spcPts val="1680"/>
              </a:lnSpc>
              <a:spcBef>
                <a:spcPts val="1000"/>
              </a:spcBef>
              <a:spcAft>
                <a:spcPts val="0"/>
              </a:spcAft>
              <a:buClrTx/>
              <a:buSzTx/>
              <a:buFontTx/>
              <a:buNone/>
              <a:defRPr sz="1400" b="0">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20000"/>
              </a:lnSpc>
              <a:spcBef>
                <a:spcPts val="1000"/>
              </a:spcBef>
              <a:spcAft>
                <a:spcPts val="0"/>
              </a:spcAft>
              <a:buClrTx/>
              <a:buSzTx/>
              <a:buFontTx/>
              <a:buNone/>
              <a:defRPr/>
            </a:pPr>
            <a:r>
              <a:rPr kumimoji="1" lang="zh-CN" altLang="en-US" dirty="0"/>
              <a:t>请输入您需要的文字请输入您需要的文字</a:t>
            </a:r>
          </a:p>
        </p:txBody>
      </p:sp>
      <p:sp>
        <p:nvSpPr>
          <p:cNvPr id="52" name="文本占位符 26"/>
          <p:cNvSpPr>
            <a:spLocks noGrp="1"/>
          </p:cNvSpPr>
          <p:nvPr>
            <p:ph type="body" sz="quarter" idx="24" hasCustomPrompt="1"/>
          </p:nvPr>
        </p:nvSpPr>
        <p:spPr>
          <a:xfrm>
            <a:off x="3829842" y="3297415"/>
            <a:ext cx="1640796" cy="335465"/>
          </a:xfrm>
        </p:spPr>
        <p:txBody>
          <a:bodyPr>
            <a:normAutofit/>
          </a:bodyPr>
          <a:lstStyle>
            <a:lvl1pPr marL="0" indent="0" algn="ctr">
              <a:buFontTx/>
              <a:buNone/>
              <a:defRPr sz="1600" b="1">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p>
        </p:txBody>
      </p:sp>
      <p:sp>
        <p:nvSpPr>
          <p:cNvPr id="53" name="椭圆 52"/>
          <p:cNvSpPr/>
          <p:nvPr userDrawn="1"/>
        </p:nvSpPr>
        <p:spPr>
          <a:xfrm>
            <a:off x="6993369" y="2230404"/>
            <a:ext cx="840098" cy="840098"/>
          </a:xfrm>
          <a:prstGeom prst="ellipse">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54" name="图片占位符 39"/>
          <p:cNvSpPr>
            <a:spLocks noGrp="1"/>
          </p:cNvSpPr>
          <p:nvPr>
            <p:ph type="pic" sz="quarter" idx="25" hasCustomPrompt="1"/>
          </p:nvPr>
        </p:nvSpPr>
        <p:spPr>
          <a:xfrm>
            <a:off x="7116564" y="2481001"/>
            <a:ext cx="618930" cy="374650"/>
          </a:xfrm>
        </p:spPr>
        <p:txBody>
          <a:bodyPr>
            <a:noAutofit/>
          </a:bodyPr>
          <a:lstStyle>
            <a:lvl1pPr marL="0" indent="0">
              <a:buNone/>
              <a:defRPr sz="1600">
                <a:solidFill>
                  <a:srgbClr val="FFFFFF"/>
                </a:solidFill>
              </a:defRPr>
            </a:lvl1pPr>
          </a:lstStyle>
          <a:p>
            <a:r>
              <a:rPr kumimoji="1" lang="zh-CN" altLang="en-US" dirty="0"/>
              <a:t>图标</a:t>
            </a:r>
          </a:p>
        </p:txBody>
      </p:sp>
      <p:sp>
        <p:nvSpPr>
          <p:cNvPr id="55" name="内容占位符 36"/>
          <p:cNvSpPr>
            <a:spLocks noGrp="1"/>
          </p:cNvSpPr>
          <p:nvPr>
            <p:ph sz="quarter" idx="26" hasCustomPrompt="1"/>
          </p:nvPr>
        </p:nvSpPr>
        <p:spPr>
          <a:xfrm>
            <a:off x="6525877" y="3632880"/>
            <a:ext cx="1873636" cy="1044765"/>
          </a:xfrm>
        </p:spPr>
        <p:txBody>
          <a:bodyPr>
            <a:noAutofit/>
          </a:bodyPr>
          <a:lstStyle>
            <a:lvl1pPr marL="0" marR="0" indent="0" algn="l" defTabSz="914400" rtl="0" eaLnBrk="1" fontAlgn="auto" latinLnBrk="0" hangingPunct="1">
              <a:lnSpc>
                <a:spcPts val="1680"/>
              </a:lnSpc>
              <a:spcBef>
                <a:spcPts val="1000"/>
              </a:spcBef>
              <a:spcAft>
                <a:spcPts val="0"/>
              </a:spcAft>
              <a:buClrTx/>
              <a:buSzTx/>
              <a:buFontTx/>
              <a:buNone/>
              <a:defRPr sz="1400" b="0">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20000"/>
              </a:lnSpc>
              <a:spcBef>
                <a:spcPts val="1000"/>
              </a:spcBef>
              <a:spcAft>
                <a:spcPts val="0"/>
              </a:spcAft>
              <a:buClrTx/>
              <a:buSzTx/>
              <a:buFontTx/>
              <a:buNone/>
              <a:defRPr/>
            </a:pPr>
            <a:r>
              <a:rPr kumimoji="1" lang="zh-CN" altLang="en-US" dirty="0"/>
              <a:t>请输入您需要的文字请输入您需要的文字</a:t>
            </a:r>
          </a:p>
        </p:txBody>
      </p:sp>
      <p:sp>
        <p:nvSpPr>
          <p:cNvPr id="56" name="文本占位符 26"/>
          <p:cNvSpPr>
            <a:spLocks noGrp="1"/>
          </p:cNvSpPr>
          <p:nvPr>
            <p:ph type="body" sz="quarter" idx="27" hasCustomPrompt="1"/>
          </p:nvPr>
        </p:nvSpPr>
        <p:spPr>
          <a:xfrm>
            <a:off x="6600684" y="3297415"/>
            <a:ext cx="1640796" cy="335465"/>
          </a:xfrm>
        </p:spPr>
        <p:txBody>
          <a:bodyPr>
            <a:normAutofit/>
          </a:bodyPr>
          <a:lstStyle>
            <a:lvl1pPr marL="0" indent="0" algn="ctr">
              <a:buFontTx/>
              <a:buNone/>
              <a:defRPr sz="1600" b="1">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p>
        </p:txBody>
      </p:sp>
      <p:sp>
        <p:nvSpPr>
          <p:cNvPr id="57" name="椭圆 56"/>
          <p:cNvSpPr/>
          <p:nvPr userDrawn="1"/>
        </p:nvSpPr>
        <p:spPr>
          <a:xfrm>
            <a:off x="9771214" y="2230404"/>
            <a:ext cx="840098" cy="840098"/>
          </a:xfrm>
          <a:prstGeom prst="ellipse">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58" name="图片占位符 39"/>
          <p:cNvSpPr>
            <a:spLocks noGrp="1"/>
          </p:cNvSpPr>
          <p:nvPr>
            <p:ph type="pic" sz="quarter" idx="28" hasCustomPrompt="1"/>
          </p:nvPr>
        </p:nvSpPr>
        <p:spPr>
          <a:xfrm>
            <a:off x="9897918" y="2481001"/>
            <a:ext cx="618930" cy="374650"/>
          </a:xfrm>
        </p:spPr>
        <p:txBody>
          <a:bodyPr>
            <a:noAutofit/>
          </a:bodyPr>
          <a:lstStyle>
            <a:lvl1pPr marL="0" indent="0">
              <a:buNone/>
              <a:defRPr sz="1600">
                <a:solidFill>
                  <a:srgbClr val="FFFFFF"/>
                </a:solidFill>
              </a:defRPr>
            </a:lvl1pPr>
          </a:lstStyle>
          <a:p>
            <a:r>
              <a:rPr kumimoji="1" lang="zh-CN" altLang="en-US" dirty="0"/>
              <a:t>图标</a:t>
            </a:r>
          </a:p>
        </p:txBody>
      </p:sp>
      <p:sp>
        <p:nvSpPr>
          <p:cNvPr id="59" name="内容占位符 36"/>
          <p:cNvSpPr>
            <a:spLocks noGrp="1"/>
          </p:cNvSpPr>
          <p:nvPr>
            <p:ph sz="quarter" idx="29" hasCustomPrompt="1"/>
          </p:nvPr>
        </p:nvSpPr>
        <p:spPr>
          <a:xfrm>
            <a:off x="9296735" y="3632880"/>
            <a:ext cx="1873636" cy="1044765"/>
          </a:xfrm>
        </p:spPr>
        <p:txBody>
          <a:bodyPr>
            <a:noAutofit/>
          </a:bodyPr>
          <a:lstStyle>
            <a:lvl1pPr marL="0" marR="0" indent="0" algn="l" defTabSz="914400" rtl="0" eaLnBrk="1" fontAlgn="auto" latinLnBrk="0" hangingPunct="1">
              <a:lnSpc>
                <a:spcPts val="1680"/>
              </a:lnSpc>
              <a:spcBef>
                <a:spcPts val="1000"/>
              </a:spcBef>
              <a:spcAft>
                <a:spcPts val="0"/>
              </a:spcAft>
              <a:buClrTx/>
              <a:buSzTx/>
              <a:buFontTx/>
              <a:buNone/>
              <a:defRPr sz="1400" b="0">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20000"/>
              </a:lnSpc>
              <a:spcBef>
                <a:spcPts val="1000"/>
              </a:spcBef>
              <a:spcAft>
                <a:spcPts val="0"/>
              </a:spcAft>
              <a:buClrTx/>
              <a:buSzTx/>
              <a:buFontTx/>
              <a:buNone/>
              <a:defRPr/>
            </a:pPr>
            <a:r>
              <a:rPr kumimoji="1" lang="zh-CN" altLang="en-US" dirty="0"/>
              <a:t>请输入您需要的文字请输入您需要的文字</a:t>
            </a:r>
          </a:p>
        </p:txBody>
      </p:sp>
      <p:sp>
        <p:nvSpPr>
          <p:cNvPr id="60" name="文本占位符 26"/>
          <p:cNvSpPr>
            <a:spLocks noGrp="1"/>
          </p:cNvSpPr>
          <p:nvPr>
            <p:ph type="body" sz="quarter" idx="30" hasCustomPrompt="1"/>
          </p:nvPr>
        </p:nvSpPr>
        <p:spPr>
          <a:xfrm>
            <a:off x="9371542" y="3297415"/>
            <a:ext cx="1640796" cy="335465"/>
          </a:xfrm>
        </p:spPr>
        <p:txBody>
          <a:bodyPr>
            <a:normAutofit/>
          </a:bodyPr>
          <a:lstStyle>
            <a:lvl1pPr marL="0" indent="0" algn="ctr">
              <a:buFontTx/>
              <a:buNone/>
              <a:defRPr sz="1600" b="1">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24" name="图片 23"/>
          <p:cNvPicPr>
            <a:picLocks noChangeAspect="1"/>
          </p:cNvPicPr>
          <p:nvPr userDrawn="1"/>
        </p:nvPicPr>
        <p:blipFill rotWithShape="1">
          <a:blip r:embed="rId2">
            <a:extLst>
              <a:ext uri="{28A0092B-C50C-407E-A947-70E740481C1C}">
                <a14:useLocalDpi xmlns:a14="http://schemas.microsoft.com/office/drawing/2010/main" val="0"/>
              </a:ext>
            </a:extLst>
          </a:blip>
          <a:srcRect l="5632" r="47584"/>
          <a:stretch>
            <a:fillRect/>
          </a:stretch>
        </p:blipFill>
        <p:spPr>
          <a:xfrm>
            <a:off x="0" y="-38893"/>
            <a:ext cx="12192000" cy="6949440"/>
          </a:xfrm>
          <a:prstGeom prst="rect">
            <a:avLst/>
          </a:prstGeom>
        </p:spPr>
      </p:pic>
      <p:sp>
        <p:nvSpPr>
          <p:cNvPr id="25" name="矩形 24"/>
          <p:cNvSpPr/>
          <p:nvPr userDrawn="1"/>
        </p:nvSpPr>
        <p:spPr bwMode="auto">
          <a:xfrm>
            <a:off x="-565" y="-17901"/>
            <a:ext cx="12192000" cy="6949440"/>
          </a:xfrm>
          <a:prstGeom prst="rect">
            <a:avLst/>
          </a:prstGeom>
          <a:solidFill>
            <a:schemeClr val="bg1">
              <a:alpha val="40000"/>
            </a:schemeClr>
          </a:solidFill>
          <a:ln>
            <a:noFill/>
          </a:ln>
        </p:spPr>
        <p:txBody>
          <a:bodyPr rtlCol="0" anchor="ctr"/>
          <a:lstStyle/>
          <a:p>
            <a:pPr algn="ctr">
              <a:buFont typeface="Arial" panose="020B0604020202090204" pitchFamily="34" charset="0"/>
              <a:buNone/>
            </a:pPr>
            <a:endParaRPr lang="zh-CN" altLang="en-US" dirty="0">
              <a:solidFill>
                <a:srgbClr val="77AC54"/>
              </a:solidFill>
            </a:endParaRPr>
          </a:p>
        </p:txBody>
      </p:sp>
      <p:sp>
        <p:nvSpPr>
          <p:cNvPr id="27" name="文本占位符 26"/>
          <p:cNvSpPr>
            <a:spLocks noGrp="1"/>
          </p:cNvSpPr>
          <p:nvPr>
            <p:ph type="body" sz="quarter" idx="10" hasCustomPrompt="1"/>
          </p:nvPr>
        </p:nvSpPr>
        <p:spPr>
          <a:xfrm>
            <a:off x="4269881" y="1016575"/>
            <a:ext cx="3590947" cy="480909"/>
          </a:xfrm>
        </p:spPr>
        <p:txBody>
          <a:bodyPr>
            <a:normAutofit/>
          </a:bodyPr>
          <a:lstStyle>
            <a:lvl1pPr marL="0" indent="0" algn="ctr">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pic>
        <p:nvPicPr>
          <p:cNvPr id="28" name="图片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42" name="椭圆 41"/>
          <p:cNvSpPr/>
          <p:nvPr userDrawn="1"/>
        </p:nvSpPr>
        <p:spPr>
          <a:xfrm>
            <a:off x="2246220" y="3023340"/>
            <a:ext cx="916852" cy="916852"/>
          </a:xfrm>
          <a:prstGeom prst="ellipse">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3" name="图片占位符 39"/>
          <p:cNvSpPr>
            <a:spLocks noGrp="1"/>
          </p:cNvSpPr>
          <p:nvPr>
            <p:ph type="pic" sz="quarter" idx="11" hasCustomPrompt="1"/>
          </p:nvPr>
        </p:nvSpPr>
        <p:spPr>
          <a:xfrm>
            <a:off x="2409299" y="3164929"/>
            <a:ext cx="618930" cy="374650"/>
          </a:xfrm>
        </p:spPr>
        <p:txBody>
          <a:bodyPr>
            <a:noAutofit/>
          </a:bodyPr>
          <a:lstStyle>
            <a:lvl1pPr marL="0" indent="0">
              <a:buNone/>
              <a:defRPr sz="1600">
                <a:solidFill>
                  <a:srgbClr val="FFFFFF"/>
                </a:solidFill>
              </a:defRPr>
            </a:lvl1pPr>
          </a:lstStyle>
          <a:p>
            <a:r>
              <a:rPr kumimoji="1" lang="zh-CN" altLang="en-US" dirty="0"/>
              <a:t>图标</a:t>
            </a:r>
          </a:p>
        </p:txBody>
      </p:sp>
      <p:sp>
        <p:nvSpPr>
          <p:cNvPr id="44" name="内容占位符 36"/>
          <p:cNvSpPr>
            <a:spLocks noGrp="1"/>
          </p:cNvSpPr>
          <p:nvPr>
            <p:ph sz="quarter" idx="16" hasCustomPrompt="1"/>
          </p:nvPr>
        </p:nvSpPr>
        <p:spPr>
          <a:xfrm>
            <a:off x="2409299" y="3536275"/>
            <a:ext cx="618930" cy="306171"/>
          </a:xfrm>
        </p:spPr>
        <p:txBody>
          <a:bodyPr>
            <a:normAutofit/>
          </a:bodyPr>
          <a:lstStyle>
            <a:lvl1pPr marL="0" indent="0" algn="ctr">
              <a:buFontTx/>
              <a:buNone/>
              <a:defRPr sz="1600" b="1">
                <a:solidFill>
                  <a:schemeClr val="bg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文字</a:t>
            </a:r>
            <a:endParaRPr kumimoji="1" lang="en-US" altLang="zh-CN" dirty="0"/>
          </a:p>
        </p:txBody>
      </p:sp>
      <p:sp>
        <p:nvSpPr>
          <p:cNvPr id="46" name="内容占位符 36"/>
          <p:cNvSpPr>
            <a:spLocks noGrp="1"/>
          </p:cNvSpPr>
          <p:nvPr>
            <p:ph sz="quarter" idx="18" hasCustomPrompt="1"/>
          </p:nvPr>
        </p:nvSpPr>
        <p:spPr>
          <a:xfrm>
            <a:off x="1766367" y="4091179"/>
            <a:ext cx="1886123" cy="1177947"/>
          </a:xfrm>
        </p:spPr>
        <p:txBody>
          <a:bodyPr>
            <a:noAutofit/>
          </a:bodyPr>
          <a:lstStyle>
            <a:lvl1pPr marL="0" marR="0" indent="0" algn="ctr" defTabSz="513080" rtl="0" eaLnBrk="1" fontAlgn="auto" latinLnBrk="0" hangingPunct="1">
              <a:lnSpc>
                <a:spcPct val="130000"/>
              </a:lnSpc>
              <a:spcBef>
                <a:spcPts val="1000"/>
              </a:spcBef>
              <a:spcAft>
                <a:spcPts val="0"/>
              </a:spcAft>
              <a:buClrTx/>
              <a:buSzTx/>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gn="ctr" defTabSz="513080">
              <a:lnSpc>
                <a:spcPct val="130000"/>
              </a:lnSpc>
            </a:pPr>
            <a:r>
              <a:rPr lang="zh-CN" altLang="en-US" sz="1400" dirty="0">
                <a:solidFill>
                  <a:srgbClr val="262626"/>
                </a:solidFill>
                <a:latin typeface="Microsoft YaHei" charset="-122"/>
                <a:ea typeface="Microsoft YaHei" charset="-122"/>
                <a:cs typeface="Microsoft YaHei" charset="-122"/>
                <a:sym typeface="Arial" panose="020B0604020202090204" pitchFamily="34" charset="0"/>
              </a:rPr>
              <a:t>请输入文字请输入文字请输入文字请输入文字输入文字</a:t>
            </a:r>
          </a:p>
        </p:txBody>
      </p:sp>
      <p:sp>
        <p:nvSpPr>
          <p:cNvPr id="51" name="椭圆 50"/>
          <p:cNvSpPr/>
          <p:nvPr userDrawn="1"/>
        </p:nvSpPr>
        <p:spPr>
          <a:xfrm>
            <a:off x="5635403" y="3023340"/>
            <a:ext cx="916852" cy="916852"/>
          </a:xfrm>
          <a:prstGeom prst="ellipse">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52" name="图片占位符 39"/>
          <p:cNvSpPr>
            <a:spLocks noGrp="1"/>
          </p:cNvSpPr>
          <p:nvPr>
            <p:ph type="pic" sz="quarter" idx="19" hasCustomPrompt="1"/>
          </p:nvPr>
        </p:nvSpPr>
        <p:spPr>
          <a:xfrm>
            <a:off x="5798482" y="3164929"/>
            <a:ext cx="618930" cy="374650"/>
          </a:xfrm>
        </p:spPr>
        <p:txBody>
          <a:bodyPr>
            <a:noAutofit/>
          </a:bodyPr>
          <a:lstStyle>
            <a:lvl1pPr marL="0" indent="0">
              <a:buNone/>
              <a:defRPr sz="1600">
                <a:solidFill>
                  <a:srgbClr val="FFFFFF"/>
                </a:solidFill>
              </a:defRPr>
            </a:lvl1pPr>
          </a:lstStyle>
          <a:p>
            <a:r>
              <a:rPr kumimoji="1" lang="zh-CN" altLang="en-US" dirty="0"/>
              <a:t>图标</a:t>
            </a:r>
          </a:p>
        </p:txBody>
      </p:sp>
      <p:sp>
        <p:nvSpPr>
          <p:cNvPr id="53" name="内容占位符 36"/>
          <p:cNvSpPr>
            <a:spLocks noGrp="1"/>
          </p:cNvSpPr>
          <p:nvPr>
            <p:ph sz="quarter" idx="20" hasCustomPrompt="1"/>
          </p:nvPr>
        </p:nvSpPr>
        <p:spPr>
          <a:xfrm>
            <a:off x="5798482" y="3536275"/>
            <a:ext cx="618930" cy="306171"/>
          </a:xfrm>
        </p:spPr>
        <p:txBody>
          <a:bodyPr>
            <a:normAutofit/>
          </a:bodyPr>
          <a:lstStyle>
            <a:lvl1pPr marL="0" indent="0" algn="ctr">
              <a:buFontTx/>
              <a:buNone/>
              <a:defRPr sz="1600" b="1">
                <a:solidFill>
                  <a:schemeClr val="bg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文字</a:t>
            </a:r>
            <a:endParaRPr kumimoji="1" lang="en-US" altLang="zh-CN" dirty="0"/>
          </a:p>
        </p:txBody>
      </p:sp>
      <p:sp>
        <p:nvSpPr>
          <p:cNvPr id="54" name="内容占位符 36"/>
          <p:cNvSpPr>
            <a:spLocks noGrp="1"/>
          </p:cNvSpPr>
          <p:nvPr>
            <p:ph sz="quarter" idx="21" hasCustomPrompt="1"/>
          </p:nvPr>
        </p:nvSpPr>
        <p:spPr>
          <a:xfrm>
            <a:off x="5155550" y="4091179"/>
            <a:ext cx="1886123" cy="1177947"/>
          </a:xfrm>
        </p:spPr>
        <p:txBody>
          <a:bodyPr>
            <a:noAutofit/>
          </a:bodyPr>
          <a:lstStyle>
            <a:lvl1pPr marL="0" marR="0" indent="0" algn="ctr" defTabSz="513080" rtl="0" eaLnBrk="1" fontAlgn="auto" latinLnBrk="0" hangingPunct="1">
              <a:lnSpc>
                <a:spcPct val="130000"/>
              </a:lnSpc>
              <a:spcBef>
                <a:spcPts val="1000"/>
              </a:spcBef>
              <a:spcAft>
                <a:spcPts val="0"/>
              </a:spcAft>
              <a:buClrTx/>
              <a:buSzTx/>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gn="ctr" defTabSz="513080">
              <a:lnSpc>
                <a:spcPct val="130000"/>
              </a:lnSpc>
            </a:pPr>
            <a:r>
              <a:rPr lang="zh-CN" altLang="en-US" sz="1400" dirty="0">
                <a:solidFill>
                  <a:srgbClr val="262626"/>
                </a:solidFill>
                <a:latin typeface="Microsoft YaHei" charset="-122"/>
                <a:ea typeface="Microsoft YaHei" charset="-122"/>
                <a:cs typeface="Microsoft YaHei" charset="-122"/>
                <a:sym typeface="Arial" panose="020B0604020202090204" pitchFamily="34" charset="0"/>
              </a:rPr>
              <a:t>请输入文字请输入文字请输入文字请输入文字输入文字</a:t>
            </a:r>
          </a:p>
        </p:txBody>
      </p:sp>
      <p:sp>
        <p:nvSpPr>
          <p:cNvPr id="59" name="椭圆 58"/>
          <p:cNvSpPr/>
          <p:nvPr userDrawn="1"/>
        </p:nvSpPr>
        <p:spPr>
          <a:xfrm>
            <a:off x="9020659" y="3023340"/>
            <a:ext cx="916852" cy="916852"/>
          </a:xfrm>
          <a:prstGeom prst="ellipse">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60" name="图片占位符 39"/>
          <p:cNvSpPr>
            <a:spLocks noGrp="1"/>
          </p:cNvSpPr>
          <p:nvPr>
            <p:ph type="pic" sz="quarter" idx="22" hasCustomPrompt="1"/>
          </p:nvPr>
        </p:nvSpPr>
        <p:spPr>
          <a:xfrm>
            <a:off x="9183738" y="3164929"/>
            <a:ext cx="618930" cy="374650"/>
          </a:xfrm>
        </p:spPr>
        <p:txBody>
          <a:bodyPr>
            <a:noAutofit/>
          </a:bodyPr>
          <a:lstStyle>
            <a:lvl1pPr marL="0" indent="0">
              <a:buNone/>
              <a:defRPr sz="1600">
                <a:solidFill>
                  <a:srgbClr val="FFFFFF"/>
                </a:solidFill>
              </a:defRPr>
            </a:lvl1pPr>
          </a:lstStyle>
          <a:p>
            <a:r>
              <a:rPr kumimoji="1" lang="zh-CN" altLang="en-US" dirty="0"/>
              <a:t>图标</a:t>
            </a:r>
          </a:p>
        </p:txBody>
      </p:sp>
      <p:sp>
        <p:nvSpPr>
          <p:cNvPr id="61" name="内容占位符 36"/>
          <p:cNvSpPr>
            <a:spLocks noGrp="1"/>
          </p:cNvSpPr>
          <p:nvPr>
            <p:ph sz="quarter" idx="23" hasCustomPrompt="1"/>
          </p:nvPr>
        </p:nvSpPr>
        <p:spPr>
          <a:xfrm>
            <a:off x="9183738" y="3536275"/>
            <a:ext cx="618930" cy="306171"/>
          </a:xfrm>
        </p:spPr>
        <p:txBody>
          <a:bodyPr>
            <a:normAutofit/>
          </a:bodyPr>
          <a:lstStyle>
            <a:lvl1pPr marL="0" indent="0" algn="ctr">
              <a:buFontTx/>
              <a:buNone/>
              <a:defRPr sz="1600" b="1">
                <a:solidFill>
                  <a:schemeClr val="bg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文字</a:t>
            </a:r>
            <a:endParaRPr kumimoji="1" lang="en-US" altLang="zh-CN" dirty="0"/>
          </a:p>
        </p:txBody>
      </p:sp>
      <p:sp>
        <p:nvSpPr>
          <p:cNvPr id="62" name="内容占位符 36"/>
          <p:cNvSpPr>
            <a:spLocks noGrp="1"/>
          </p:cNvSpPr>
          <p:nvPr>
            <p:ph sz="quarter" idx="24" hasCustomPrompt="1"/>
          </p:nvPr>
        </p:nvSpPr>
        <p:spPr>
          <a:xfrm>
            <a:off x="8540806" y="4091179"/>
            <a:ext cx="1886123" cy="1177947"/>
          </a:xfrm>
        </p:spPr>
        <p:txBody>
          <a:bodyPr>
            <a:noAutofit/>
          </a:bodyPr>
          <a:lstStyle>
            <a:lvl1pPr marL="0" marR="0" indent="0" algn="ctr" defTabSz="513080" rtl="0" eaLnBrk="1" fontAlgn="auto" latinLnBrk="0" hangingPunct="1">
              <a:lnSpc>
                <a:spcPct val="130000"/>
              </a:lnSpc>
              <a:spcBef>
                <a:spcPts val="1000"/>
              </a:spcBef>
              <a:spcAft>
                <a:spcPts val="0"/>
              </a:spcAft>
              <a:buClrTx/>
              <a:buSzTx/>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gn="ctr" defTabSz="513080">
              <a:lnSpc>
                <a:spcPct val="130000"/>
              </a:lnSpc>
            </a:pPr>
            <a:r>
              <a:rPr lang="zh-CN" altLang="en-US" sz="1400" dirty="0">
                <a:solidFill>
                  <a:srgbClr val="262626"/>
                </a:solidFill>
                <a:latin typeface="Microsoft YaHei" charset="-122"/>
                <a:ea typeface="Microsoft YaHei" charset="-122"/>
                <a:cs typeface="Microsoft YaHei" charset="-122"/>
                <a:sym typeface="Arial" panose="020B0604020202090204" pitchFamily="34" charset="0"/>
              </a:rPr>
              <a:t>请输入文字请输入文字请输入文字请输入文字输入文字</a:t>
            </a:r>
          </a:p>
        </p:txBody>
      </p:sp>
      <p:sp>
        <p:nvSpPr>
          <p:cNvPr id="64" name="内容占位符 36"/>
          <p:cNvSpPr>
            <a:spLocks noGrp="1"/>
          </p:cNvSpPr>
          <p:nvPr>
            <p:ph sz="quarter" idx="25" hasCustomPrompt="1"/>
          </p:nvPr>
        </p:nvSpPr>
        <p:spPr>
          <a:xfrm>
            <a:off x="1577437" y="1764582"/>
            <a:ext cx="8760767" cy="1044765"/>
          </a:xfrm>
        </p:spPr>
        <p:txBody>
          <a:bodyPr>
            <a:noAutofit/>
          </a:bodyPr>
          <a:lstStyle>
            <a:lvl1pPr marL="0" marR="0" indent="0" algn="ctr" defTabSz="914400" rtl="0" eaLnBrk="1" fontAlgn="auto" latinLnBrk="0" hangingPunct="1">
              <a:lnSpc>
                <a:spcPct val="120000"/>
              </a:lnSpc>
              <a:spcBef>
                <a:spcPts val="1000"/>
              </a:spcBef>
              <a:spcAft>
                <a:spcPts val="0"/>
              </a:spcAft>
              <a:buClrTx/>
              <a:buSzTx/>
              <a:buFontTx/>
              <a:buNone/>
              <a:defRPr sz="1400" b="0">
                <a:solidFill>
                  <a:schemeClr val="tx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20000"/>
              </a:lnSpc>
              <a:spcBef>
                <a:spcPts val="1000"/>
              </a:spcBef>
              <a:spcAft>
                <a:spcPts val="0"/>
              </a:spcAft>
              <a:buClrTx/>
              <a:buSzTx/>
              <a:buFontTx/>
              <a:buNone/>
              <a:defRPr/>
            </a:pPr>
            <a:r>
              <a:rPr kumimoji="1" lang="zh-CN" altLang="en-US" dirty="0"/>
              <a:t>请输入您需要的文字请输入您需要的文字请输入您需要的文字请输入您需要的文字请输入您需要的文字请输入您需要的文字请输入您需要的文字请输入您需要的文字</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27" y="-54440"/>
            <a:ext cx="12288780" cy="6912439"/>
          </a:xfrm>
          <a:prstGeom prst="rect">
            <a:avLst/>
          </a:prstGeom>
        </p:spPr>
      </p:pic>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14" name="图片占位符 22"/>
          <p:cNvSpPr>
            <a:spLocks noGrp="1"/>
          </p:cNvSpPr>
          <p:nvPr>
            <p:ph type="pic" sz="quarter" idx="22" hasCustomPrompt="1"/>
          </p:nvPr>
        </p:nvSpPr>
        <p:spPr>
          <a:xfrm>
            <a:off x="-46918" y="1262541"/>
            <a:ext cx="4108732" cy="2705188"/>
          </a:xfrm>
        </p:spPr>
        <p:txBody>
          <a:bodyPr>
            <a:normAutofit/>
          </a:bodyPr>
          <a:lstStyle>
            <a:lvl1pPr marL="0" indent="0">
              <a:buNone/>
              <a:defRPr sz="2000" baseline="0"/>
            </a:lvl1pPr>
          </a:lstStyle>
          <a:p>
            <a:endParaRPr kumimoji="1" lang="zh-CN" altLang="en-US" dirty="0"/>
          </a:p>
          <a:p>
            <a:endParaRPr kumimoji="1" lang="zh-CN" altLang="en-US" dirty="0"/>
          </a:p>
          <a:p>
            <a:endParaRPr kumimoji="1" lang="zh-CN" altLang="en-US" dirty="0"/>
          </a:p>
          <a:p>
            <a:r>
              <a:rPr kumimoji="1" lang="en-US" altLang="zh-CN" dirty="0"/>
              <a:t>                                 </a:t>
            </a:r>
            <a:r>
              <a:rPr kumimoji="1" lang="zh-CN" altLang="en-US" dirty="0"/>
              <a:t>图片</a:t>
            </a:r>
          </a:p>
        </p:txBody>
      </p:sp>
      <p:sp>
        <p:nvSpPr>
          <p:cNvPr id="15" name="图片占位符 22"/>
          <p:cNvSpPr>
            <a:spLocks noGrp="1"/>
          </p:cNvSpPr>
          <p:nvPr>
            <p:ph type="pic" sz="quarter" idx="23" hasCustomPrompt="1"/>
          </p:nvPr>
        </p:nvSpPr>
        <p:spPr>
          <a:xfrm>
            <a:off x="4061814" y="1262541"/>
            <a:ext cx="4108732" cy="2705188"/>
          </a:xfrm>
        </p:spPr>
        <p:txBody>
          <a:bodyPr>
            <a:normAutofit/>
          </a:bodyPr>
          <a:lstStyle>
            <a:lvl1pPr marL="0" indent="0">
              <a:buNone/>
              <a:defRPr sz="2000" baseline="0"/>
            </a:lvl1pPr>
          </a:lstStyle>
          <a:p>
            <a:endParaRPr kumimoji="1" lang="zh-CN" altLang="en-US" dirty="0"/>
          </a:p>
          <a:p>
            <a:endParaRPr kumimoji="1" lang="zh-CN" altLang="en-US" dirty="0"/>
          </a:p>
          <a:p>
            <a:endParaRPr kumimoji="1" lang="zh-CN" altLang="en-US" dirty="0"/>
          </a:p>
          <a:p>
            <a:r>
              <a:rPr kumimoji="1" lang="en-US" altLang="zh-CN" dirty="0"/>
              <a:t>                                 </a:t>
            </a:r>
            <a:r>
              <a:rPr kumimoji="1" lang="zh-CN" altLang="en-US" dirty="0"/>
              <a:t>图片</a:t>
            </a:r>
          </a:p>
        </p:txBody>
      </p:sp>
      <p:sp>
        <p:nvSpPr>
          <p:cNvPr id="16" name="图片占位符 22"/>
          <p:cNvSpPr>
            <a:spLocks noGrp="1"/>
          </p:cNvSpPr>
          <p:nvPr>
            <p:ph type="pic" sz="quarter" idx="24" hasCustomPrompt="1"/>
          </p:nvPr>
        </p:nvSpPr>
        <p:spPr>
          <a:xfrm>
            <a:off x="8170546" y="1262541"/>
            <a:ext cx="4108732" cy="2705188"/>
          </a:xfrm>
        </p:spPr>
        <p:txBody>
          <a:bodyPr>
            <a:normAutofit/>
          </a:bodyPr>
          <a:lstStyle>
            <a:lvl1pPr marL="0" indent="0">
              <a:buNone/>
              <a:defRPr sz="2000" baseline="0"/>
            </a:lvl1pPr>
          </a:lstStyle>
          <a:p>
            <a:endParaRPr kumimoji="1" lang="zh-CN" altLang="en-US" dirty="0"/>
          </a:p>
          <a:p>
            <a:endParaRPr kumimoji="1" lang="zh-CN" altLang="en-US" dirty="0"/>
          </a:p>
          <a:p>
            <a:endParaRPr kumimoji="1" lang="zh-CN" altLang="en-US" dirty="0"/>
          </a:p>
          <a:p>
            <a:r>
              <a:rPr kumimoji="1" lang="en-US" altLang="zh-CN" dirty="0"/>
              <a:t>                                 </a:t>
            </a:r>
            <a:r>
              <a:rPr kumimoji="1" lang="zh-CN" altLang="en-US" dirty="0"/>
              <a:t>图片</a:t>
            </a:r>
          </a:p>
        </p:txBody>
      </p:sp>
      <p:sp>
        <p:nvSpPr>
          <p:cNvPr id="18" name="文本占位符 26"/>
          <p:cNvSpPr>
            <a:spLocks noGrp="1"/>
          </p:cNvSpPr>
          <p:nvPr>
            <p:ph type="body" sz="quarter" idx="10" hasCustomPrompt="1"/>
          </p:nvPr>
        </p:nvSpPr>
        <p:spPr>
          <a:xfrm>
            <a:off x="4269881" y="4472794"/>
            <a:ext cx="3590947" cy="480909"/>
          </a:xfrm>
        </p:spPr>
        <p:txBody>
          <a:bodyPr>
            <a:normAutofit/>
          </a:bodyPr>
          <a:lstStyle>
            <a:lvl1pPr marL="0" indent="0" algn="ctr">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
        <p:nvSpPr>
          <p:cNvPr id="30" name="文本占位符 27"/>
          <p:cNvSpPr>
            <a:spLocks noGrp="1"/>
          </p:cNvSpPr>
          <p:nvPr>
            <p:ph type="body" sz="quarter" idx="27" hasCustomPrompt="1"/>
          </p:nvPr>
        </p:nvSpPr>
        <p:spPr>
          <a:xfrm>
            <a:off x="1557338" y="5144716"/>
            <a:ext cx="8759825" cy="1028700"/>
          </a:xfrm>
        </p:spPr>
        <p:txBody>
          <a:bodyPr>
            <a:normAutofit/>
          </a:bodyPr>
          <a:lstStyle>
            <a:lvl1pPr marL="0" marR="0" indent="0" algn="ctr" defTabSz="914400" rtl="0" eaLnBrk="1" fontAlgn="auto" latinLnBrk="0" hangingPunct="1">
              <a:lnSpc>
                <a:spcPct val="120000"/>
              </a:lnSpc>
              <a:spcBef>
                <a:spcPts val="1000"/>
              </a:spcBef>
              <a:spcAft>
                <a:spcPts val="0"/>
              </a:spcAft>
              <a:buClrTx/>
              <a:buSzTx/>
              <a:buFont typeface="Arial" panose="020B0604020202090204" pitchFamily="34" charset="0"/>
              <a:buNone/>
              <a:defRPr sz="1400">
                <a:latin typeface="微软雅黑"/>
                <a:ea typeface="微软雅黑"/>
                <a:cs typeface="微软雅黑"/>
              </a:defRPr>
            </a:lvl1pPr>
          </a:lstStyle>
          <a:p>
            <a:pPr marL="0" marR="0" lvl="0" indent="0" algn="ctr" defTabSz="914400" rtl="0" eaLnBrk="1" fontAlgn="auto" latinLnBrk="0" hangingPunct="1">
              <a:lnSpc>
                <a:spcPct val="120000"/>
              </a:lnSpc>
              <a:spcBef>
                <a:spcPts val="1000"/>
              </a:spcBef>
              <a:spcAft>
                <a:spcPts val="0"/>
              </a:spcAft>
              <a:buClrTx/>
              <a:buSzTx/>
              <a:buFont typeface="Arial" panose="020B0604020202090204" pitchFamily="34" charset="0"/>
              <a:buNone/>
              <a:defRPr/>
            </a:pPr>
            <a:r>
              <a:rPr kumimoji="1" lang="zh-CN" altLang="en-US" dirty="0"/>
              <a:t>请输入您需要的文字请输入您需要的文字请输入您需要的文字请输入您需要的文字请输入您需要的文字请输入您需要的文字请输入您需要的文字请输入您需要的文字请输入您需要的文字</a:t>
            </a:r>
          </a:p>
          <a:p>
            <a:pPr marL="0" marR="0" lvl="0" indent="0" algn="ctr" defTabSz="914400" rtl="0" eaLnBrk="1" fontAlgn="auto" latinLnBrk="0" hangingPunct="1">
              <a:lnSpc>
                <a:spcPct val="120000"/>
              </a:lnSpc>
              <a:spcBef>
                <a:spcPts val="1000"/>
              </a:spcBef>
              <a:spcAft>
                <a:spcPts val="0"/>
              </a:spcAft>
              <a:buClrTx/>
              <a:buSzTx/>
              <a:buFont typeface="Arial" panose="020B0604020202090204" pitchFamily="34" charset="0"/>
              <a:buNone/>
              <a:defRPr/>
            </a:pPr>
            <a:endParaRPr kumimoji="1"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40" name="图片 3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27" y="-54440"/>
            <a:ext cx="12288780" cy="6912439"/>
          </a:xfrm>
          <a:prstGeom prst="rect">
            <a:avLst/>
          </a:prstGeom>
        </p:spPr>
      </p:pic>
      <p:pic>
        <p:nvPicPr>
          <p:cNvPr id="20" name="图片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21" name="文本占位符 26"/>
          <p:cNvSpPr>
            <a:spLocks noGrp="1"/>
          </p:cNvSpPr>
          <p:nvPr>
            <p:ph type="body" sz="quarter" idx="10" hasCustomPrompt="1"/>
          </p:nvPr>
        </p:nvSpPr>
        <p:spPr>
          <a:xfrm>
            <a:off x="4364345" y="1016575"/>
            <a:ext cx="3590947" cy="480909"/>
          </a:xfrm>
        </p:spPr>
        <p:txBody>
          <a:bodyPr>
            <a:normAutofit/>
          </a:bodyPr>
          <a:lstStyle>
            <a:lvl1pPr marL="0" indent="0" algn="ctr">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
        <p:nvSpPr>
          <p:cNvPr id="24" name="矩形 23"/>
          <p:cNvSpPr/>
          <p:nvPr userDrawn="1"/>
        </p:nvSpPr>
        <p:spPr>
          <a:xfrm>
            <a:off x="1267046" y="3859324"/>
            <a:ext cx="2784272" cy="399060"/>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6" name="内容占位符 36"/>
          <p:cNvSpPr>
            <a:spLocks noGrp="1"/>
          </p:cNvSpPr>
          <p:nvPr userDrawn="1">
            <p:ph sz="quarter" idx="16" hasCustomPrompt="1"/>
          </p:nvPr>
        </p:nvSpPr>
        <p:spPr>
          <a:xfrm>
            <a:off x="1842186" y="3890812"/>
            <a:ext cx="1652864" cy="335140"/>
          </a:xfrm>
        </p:spPr>
        <p:txBody>
          <a:bodyPr>
            <a:normAutofit/>
          </a:bodyPr>
          <a:lstStyle>
            <a:lvl1pPr marL="0" indent="0" algn="ctr">
              <a:buFontTx/>
              <a:buNone/>
              <a:defRPr sz="1600" b="0">
                <a:solidFill>
                  <a:schemeClr val="bg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a:t>
            </a:r>
            <a:endParaRPr kumimoji="1" lang="en-US" altLang="zh-CN" dirty="0"/>
          </a:p>
        </p:txBody>
      </p:sp>
      <p:sp>
        <p:nvSpPr>
          <p:cNvPr id="28" name="图片占位符 41"/>
          <p:cNvSpPr>
            <a:spLocks noGrp="1"/>
          </p:cNvSpPr>
          <p:nvPr>
            <p:ph type="pic" sz="quarter" idx="22" hasCustomPrompt="1"/>
          </p:nvPr>
        </p:nvSpPr>
        <p:spPr>
          <a:xfrm>
            <a:off x="1271960" y="1849594"/>
            <a:ext cx="2779358" cy="1948580"/>
          </a:xfrm>
        </p:spPr>
        <p:txBody>
          <a:bodyPr>
            <a:normAutofit/>
          </a:bodyPr>
          <a:lstStyle>
            <a:lvl1pPr marL="0" indent="0">
              <a:buNone/>
              <a:defRPr sz="1400">
                <a:solidFill>
                  <a:schemeClr val="bg1"/>
                </a:solidFill>
              </a:defRPr>
            </a:lvl1pPr>
          </a:lstStyle>
          <a:p>
            <a:r>
              <a:rPr kumimoji="1" lang="en-US" altLang="zh-CN" dirty="0"/>
              <a:t>  </a:t>
            </a:r>
            <a:r>
              <a:rPr kumimoji="1" lang="zh-CN" altLang="en-US" dirty="0"/>
              <a:t>图标</a:t>
            </a:r>
          </a:p>
        </p:txBody>
      </p:sp>
      <p:sp>
        <p:nvSpPr>
          <p:cNvPr id="31" name="文本占位符 29"/>
          <p:cNvSpPr>
            <a:spLocks noGrp="1"/>
          </p:cNvSpPr>
          <p:nvPr>
            <p:ph type="body" sz="quarter" idx="23" hasCustomPrompt="1"/>
          </p:nvPr>
        </p:nvSpPr>
        <p:spPr>
          <a:xfrm>
            <a:off x="1271588" y="4356362"/>
            <a:ext cx="2779712" cy="1206500"/>
          </a:xfrm>
        </p:spPr>
        <p:txBody>
          <a:bodyPr>
            <a:normAutofit/>
          </a:bodyPr>
          <a:lstStyle>
            <a:lvl1pPr marL="0" marR="0" indent="0" algn="ctr" defTabSz="914400" rtl="0" eaLnBrk="1" fontAlgn="auto" latinLnBrk="0" hangingPunct="1">
              <a:lnSpc>
                <a:spcPct val="120000"/>
              </a:lnSpc>
              <a:spcBef>
                <a:spcPts val="1000"/>
              </a:spcBef>
              <a:spcAft>
                <a:spcPts val="0"/>
              </a:spcAft>
              <a:buClrTx/>
              <a:buSzTx/>
              <a:buFont typeface="Arial" panose="020B0604020202090204" pitchFamily="34" charset="0"/>
              <a:buNone/>
              <a:defRPr sz="1400">
                <a:latin typeface="微软雅黑"/>
                <a:ea typeface="微软雅黑"/>
                <a:cs typeface="微软雅黑"/>
              </a:defRPr>
            </a:lvl1pPr>
          </a:lstStyle>
          <a:p>
            <a:pPr marL="0" marR="0" lvl="0" indent="0" algn="ctr" defTabSz="914400" rtl="0" eaLnBrk="1" fontAlgn="auto" latinLnBrk="0" hangingPunct="1">
              <a:lnSpc>
                <a:spcPct val="120000"/>
              </a:lnSpc>
              <a:spcBef>
                <a:spcPts val="1000"/>
              </a:spcBef>
              <a:spcAft>
                <a:spcPts val="0"/>
              </a:spcAft>
              <a:buClrTx/>
              <a:buSzTx/>
              <a:buFont typeface="Arial" panose="020B0604020202090204" pitchFamily="34" charset="0"/>
              <a:buNone/>
              <a:defRPr/>
            </a:pPr>
            <a:r>
              <a:rPr kumimoji="1" lang="zh-CN" altLang="en-US" dirty="0"/>
              <a:t>请输入您需要的文字请输入您需要的文字请输入您需要的文字请输入您需要的文字</a:t>
            </a:r>
          </a:p>
        </p:txBody>
      </p:sp>
      <p:sp>
        <p:nvSpPr>
          <p:cNvPr id="32" name="矩形 31"/>
          <p:cNvSpPr/>
          <p:nvPr userDrawn="1"/>
        </p:nvSpPr>
        <p:spPr>
          <a:xfrm>
            <a:off x="4772590" y="3859324"/>
            <a:ext cx="2784272" cy="399060"/>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3" name="内容占位符 36"/>
          <p:cNvSpPr>
            <a:spLocks noGrp="1"/>
          </p:cNvSpPr>
          <p:nvPr>
            <p:ph sz="quarter" idx="24" hasCustomPrompt="1"/>
          </p:nvPr>
        </p:nvSpPr>
        <p:spPr>
          <a:xfrm>
            <a:off x="5347730" y="3890812"/>
            <a:ext cx="1652864" cy="335140"/>
          </a:xfrm>
        </p:spPr>
        <p:txBody>
          <a:bodyPr>
            <a:normAutofit/>
          </a:bodyPr>
          <a:lstStyle>
            <a:lvl1pPr marL="0" indent="0" algn="ctr">
              <a:buFontTx/>
              <a:buNone/>
              <a:defRPr sz="1600" b="0">
                <a:solidFill>
                  <a:schemeClr val="bg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a:t>
            </a:r>
            <a:endParaRPr kumimoji="1" lang="en-US" altLang="zh-CN" dirty="0"/>
          </a:p>
        </p:txBody>
      </p:sp>
      <p:sp>
        <p:nvSpPr>
          <p:cNvPr id="34" name="图片占位符 41"/>
          <p:cNvSpPr>
            <a:spLocks noGrp="1"/>
          </p:cNvSpPr>
          <p:nvPr>
            <p:ph type="pic" sz="quarter" idx="25" hasCustomPrompt="1"/>
          </p:nvPr>
        </p:nvSpPr>
        <p:spPr>
          <a:xfrm>
            <a:off x="4777504" y="1849594"/>
            <a:ext cx="2779358" cy="1948580"/>
          </a:xfrm>
        </p:spPr>
        <p:txBody>
          <a:bodyPr>
            <a:normAutofit/>
          </a:bodyPr>
          <a:lstStyle>
            <a:lvl1pPr marL="0" indent="0">
              <a:buNone/>
              <a:defRPr sz="1400">
                <a:solidFill>
                  <a:schemeClr val="bg1"/>
                </a:solidFill>
              </a:defRPr>
            </a:lvl1pPr>
          </a:lstStyle>
          <a:p>
            <a:r>
              <a:rPr kumimoji="1" lang="en-US" altLang="zh-CN" dirty="0"/>
              <a:t>  </a:t>
            </a:r>
            <a:r>
              <a:rPr kumimoji="1" lang="zh-CN" altLang="en-US" dirty="0"/>
              <a:t>图标</a:t>
            </a:r>
          </a:p>
        </p:txBody>
      </p:sp>
      <p:sp>
        <p:nvSpPr>
          <p:cNvPr id="35" name="文本占位符 29"/>
          <p:cNvSpPr>
            <a:spLocks noGrp="1"/>
          </p:cNvSpPr>
          <p:nvPr>
            <p:ph type="body" sz="quarter" idx="26" hasCustomPrompt="1"/>
          </p:nvPr>
        </p:nvSpPr>
        <p:spPr>
          <a:xfrm>
            <a:off x="4777132" y="4356362"/>
            <a:ext cx="2779712" cy="1206500"/>
          </a:xfrm>
        </p:spPr>
        <p:txBody>
          <a:bodyPr>
            <a:normAutofit/>
          </a:bodyPr>
          <a:lstStyle>
            <a:lvl1pPr marL="0" marR="0" indent="0" algn="ctr" defTabSz="914400" rtl="0" eaLnBrk="1" fontAlgn="auto" latinLnBrk="0" hangingPunct="1">
              <a:lnSpc>
                <a:spcPct val="120000"/>
              </a:lnSpc>
              <a:spcBef>
                <a:spcPts val="1000"/>
              </a:spcBef>
              <a:spcAft>
                <a:spcPts val="0"/>
              </a:spcAft>
              <a:buClrTx/>
              <a:buSzTx/>
              <a:buFont typeface="Arial" panose="020B0604020202090204" pitchFamily="34" charset="0"/>
              <a:buNone/>
              <a:defRPr sz="1400">
                <a:latin typeface="微软雅黑"/>
                <a:ea typeface="微软雅黑"/>
                <a:cs typeface="微软雅黑"/>
              </a:defRPr>
            </a:lvl1pPr>
          </a:lstStyle>
          <a:p>
            <a:pPr marL="0" marR="0" lvl="0" indent="0" algn="ctr" defTabSz="914400" rtl="0" eaLnBrk="1" fontAlgn="auto" latinLnBrk="0" hangingPunct="1">
              <a:lnSpc>
                <a:spcPct val="120000"/>
              </a:lnSpc>
              <a:spcBef>
                <a:spcPts val="1000"/>
              </a:spcBef>
              <a:spcAft>
                <a:spcPts val="0"/>
              </a:spcAft>
              <a:buClrTx/>
              <a:buSzTx/>
              <a:buFont typeface="Arial" panose="020B0604020202090204" pitchFamily="34" charset="0"/>
              <a:buNone/>
              <a:defRPr/>
            </a:pPr>
            <a:r>
              <a:rPr kumimoji="1" lang="zh-CN" altLang="en-US" dirty="0"/>
              <a:t>请输入您需要的文字请输入您需要的文字请输入您需要的文字请输入您需要的文字</a:t>
            </a:r>
          </a:p>
        </p:txBody>
      </p:sp>
      <p:sp>
        <p:nvSpPr>
          <p:cNvPr id="36" name="矩形 35"/>
          <p:cNvSpPr/>
          <p:nvPr userDrawn="1"/>
        </p:nvSpPr>
        <p:spPr>
          <a:xfrm>
            <a:off x="8267638" y="3859324"/>
            <a:ext cx="2784272" cy="399060"/>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7" name="内容占位符 36"/>
          <p:cNvSpPr>
            <a:spLocks noGrp="1"/>
          </p:cNvSpPr>
          <p:nvPr>
            <p:ph sz="quarter" idx="27" hasCustomPrompt="1"/>
          </p:nvPr>
        </p:nvSpPr>
        <p:spPr>
          <a:xfrm>
            <a:off x="8842778" y="3890812"/>
            <a:ext cx="1652864" cy="335140"/>
          </a:xfrm>
        </p:spPr>
        <p:txBody>
          <a:bodyPr>
            <a:normAutofit/>
          </a:bodyPr>
          <a:lstStyle>
            <a:lvl1pPr marL="0" indent="0" algn="ctr">
              <a:buFontTx/>
              <a:buNone/>
              <a:defRPr sz="1600" b="0">
                <a:solidFill>
                  <a:schemeClr val="bg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a:t>
            </a:r>
            <a:endParaRPr kumimoji="1" lang="en-US" altLang="zh-CN" dirty="0"/>
          </a:p>
        </p:txBody>
      </p:sp>
      <p:sp>
        <p:nvSpPr>
          <p:cNvPr id="38" name="图片占位符 41"/>
          <p:cNvSpPr>
            <a:spLocks noGrp="1"/>
          </p:cNvSpPr>
          <p:nvPr>
            <p:ph type="pic" sz="quarter" idx="28" hasCustomPrompt="1"/>
          </p:nvPr>
        </p:nvSpPr>
        <p:spPr>
          <a:xfrm>
            <a:off x="8272552" y="1849594"/>
            <a:ext cx="2779358" cy="1948580"/>
          </a:xfrm>
        </p:spPr>
        <p:txBody>
          <a:bodyPr>
            <a:normAutofit/>
          </a:bodyPr>
          <a:lstStyle>
            <a:lvl1pPr marL="0" indent="0">
              <a:buNone/>
              <a:defRPr sz="1400">
                <a:solidFill>
                  <a:schemeClr val="bg1"/>
                </a:solidFill>
              </a:defRPr>
            </a:lvl1pPr>
          </a:lstStyle>
          <a:p>
            <a:r>
              <a:rPr kumimoji="1" lang="en-US" altLang="zh-CN" dirty="0"/>
              <a:t>  </a:t>
            </a:r>
            <a:r>
              <a:rPr kumimoji="1" lang="zh-CN" altLang="en-US" dirty="0"/>
              <a:t>图标</a:t>
            </a:r>
          </a:p>
        </p:txBody>
      </p:sp>
      <p:sp>
        <p:nvSpPr>
          <p:cNvPr id="39" name="文本占位符 29"/>
          <p:cNvSpPr>
            <a:spLocks noGrp="1"/>
          </p:cNvSpPr>
          <p:nvPr>
            <p:ph type="body" sz="quarter" idx="29" hasCustomPrompt="1"/>
          </p:nvPr>
        </p:nvSpPr>
        <p:spPr>
          <a:xfrm>
            <a:off x="8272180" y="4356362"/>
            <a:ext cx="2779712" cy="1206500"/>
          </a:xfrm>
        </p:spPr>
        <p:txBody>
          <a:bodyPr>
            <a:normAutofit/>
          </a:bodyPr>
          <a:lstStyle>
            <a:lvl1pPr marL="0" marR="0" indent="0" algn="ctr" defTabSz="914400" rtl="0" eaLnBrk="1" fontAlgn="auto" latinLnBrk="0" hangingPunct="1">
              <a:lnSpc>
                <a:spcPct val="120000"/>
              </a:lnSpc>
              <a:spcBef>
                <a:spcPts val="1000"/>
              </a:spcBef>
              <a:spcAft>
                <a:spcPts val="0"/>
              </a:spcAft>
              <a:buClrTx/>
              <a:buSzTx/>
              <a:buFont typeface="Arial" panose="020B0604020202090204" pitchFamily="34" charset="0"/>
              <a:buNone/>
              <a:defRPr sz="1400">
                <a:latin typeface="微软雅黑"/>
                <a:ea typeface="微软雅黑"/>
                <a:cs typeface="微软雅黑"/>
              </a:defRPr>
            </a:lvl1pPr>
          </a:lstStyle>
          <a:p>
            <a:pPr marL="0" marR="0" lvl="0" indent="0" algn="ctr" defTabSz="914400" rtl="0" eaLnBrk="1" fontAlgn="auto" latinLnBrk="0" hangingPunct="1">
              <a:lnSpc>
                <a:spcPct val="120000"/>
              </a:lnSpc>
              <a:spcBef>
                <a:spcPts val="1000"/>
              </a:spcBef>
              <a:spcAft>
                <a:spcPts val="0"/>
              </a:spcAft>
              <a:buClrTx/>
              <a:buSzTx/>
              <a:buFont typeface="Arial" panose="020B0604020202090204" pitchFamily="34" charset="0"/>
              <a:buNone/>
              <a:defRPr/>
            </a:pPr>
            <a:r>
              <a:rPr kumimoji="1" lang="zh-CN" altLang="en-US" dirty="0"/>
              <a:t>请输入您需要的文字请输入您需要的文字请输入您需要的文字请输入您需要的文字</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1" name="图片 20" descr="ppt模板背景-03.jpg"/>
          <p:cNvPicPr>
            <a:picLocks noChangeAspect="1"/>
          </p:cNvPicPr>
          <p:nvPr userDrawn="1"/>
        </p:nvPicPr>
        <p:blipFill>
          <a:blip r:embed="rId2"/>
          <a:stretch>
            <a:fillRect/>
          </a:stretch>
        </p:blipFill>
        <p:spPr>
          <a:xfrm>
            <a:off x="0" y="-6615"/>
            <a:ext cx="12192000" cy="6864615"/>
          </a:xfrm>
          <a:prstGeom prst="rect">
            <a:avLst/>
          </a:prstGeom>
        </p:spPr>
      </p:pic>
      <p:sp>
        <p:nvSpPr>
          <p:cNvPr id="34" name="标题 14"/>
          <p:cNvSpPr txBox="1"/>
          <p:nvPr userDrawn="1"/>
        </p:nvSpPr>
        <p:spPr>
          <a:xfrm>
            <a:off x="7070060" y="1887075"/>
            <a:ext cx="397942" cy="6340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184199"/>
                </a:solidFill>
                <a:latin typeface="微软雅黑"/>
                <a:ea typeface="微软雅黑"/>
                <a:cs typeface="微软雅黑"/>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2800" b="1" i="0" u="none" strike="noStrike" kern="1200" cap="none" spc="0" normalizeH="0" baseline="0" noProof="0" dirty="0">
              <a:ln>
                <a:noFill/>
              </a:ln>
              <a:solidFill>
                <a:srgbClr val="184199"/>
              </a:solidFill>
              <a:effectLst/>
              <a:uLnTx/>
              <a:uFillTx/>
              <a:latin typeface="Microsoft YaHei" charset="-122"/>
              <a:ea typeface="Microsoft YaHei" charset="-122"/>
              <a:cs typeface="Microsoft YaHei" charset="-122"/>
            </a:endParaRPr>
          </a:p>
        </p:txBody>
      </p:sp>
      <p:sp>
        <p:nvSpPr>
          <p:cNvPr id="66" name="文本占位符 64"/>
          <p:cNvSpPr>
            <a:spLocks noGrp="1"/>
          </p:cNvSpPr>
          <p:nvPr>
            <p:ph type="body" sz="quarter" idx="21" hasCustomPrompt="1"/>
          </p:nvPr>
        </p:nvSpPr>
        <p:spPr>
          <a:xfrm>
            <a:off x="7423150" y="2032347"/>
            <a:ext cx="3871913" cy="477838"/>
          </a:xfrm>
        </p:spPr>
        <p:txBody>
          <a:bodyPr>
            <a:normAutofit/>
          </a:bodyPr>
          <a:lstStyle>
            <a:lvl1pPr marL="0" indent="0">
              <a:buFontTx/>
              <a:buNone/>
              <a:defRPr sz="2000" b="0">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点击添加标题文字微软雅黑</a:t>
            </a:r>
            <a:r>
              <a:rPr kumimoji="1" lang="en-US" altLang="zh-CN" dirty="0"/>
              <a:t>20</a:t>
            </a:r>
            <a:r>
              <a:rPr kumimoji="1" lang="zh-CN" altLang="en-US" dirty="0"/>
              <a:t>号</a:t>
            </a:r>
          </a:p>
        </p:txBody>
      </p:sp>
      <p:sp>
        <p:nvSpPr>
          <p:cNvPr id="68" name="文本占位符 64"/>
          <p:cNvSpPr>
            <a:spLocks noGrp="1"/>
          </p:cNvSpPr>
          <p:nvPr>
            <p:ph type="body" sz="quarter" idx="23" hasCustomPrompt="1"/>
          </p:nvPr>
        </p:nvSpPr>
        <p:spPr>
          <a:xfrm>
            <a:off x="7423150" y="3280646"/>
            <a:ext cx="3871913" cy="477838"/>
          </a:xfrm>
        </p:spPr>
        <p:txBody>
          <a:bodyPr>
            <a:normAutofit/>
          </a:bodyPr>
          <a:lstStyle>
            <a:lvl1pPr marL="0" indent="0">
              <a:buFontTx/>
              <a:buNone/>
              <a:defRPr sz="2000" b="0">
                <a:solidFill>
                  <a:schemeClr val="bg1">
                    <a:lumMod val="65000"/>
                  </a:schemeClr>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点击添加标题文字微软雅黑</a:t>
            </a:r>
            <a:r>
              <a:rPr kumimoji="1" lang="en-US" altLang="zh-CN" dirty="0"/>
              <a:t>20</a:t>
            </a:r>
            <a:r>
              <a:rPr kumimoji="1" lang="zh-CN" altLang="en-US" dirty="0"/>
              <a:t>号</a:t>
            </a:r>
          </a:p>
        </p:txBody>
      </p:sp>
      <p:sp>
        <p:nvSpPr>
          <p:cNvPr id="69" name="文本占位符 64"/>
          <p:cNvSpPr>
            <a:spLocks noGrp="1"/>
          </p:cNvSpPr>
          <p:nvPr>
            <p:ph type="body" sz="quarter" idx="22" hasCustomPrompt="1"/>
          </p:nvPr>
        </p:nvSpPr>
        <p:spPr>
          <a:xfrm>
            <a:off x="7423150" y="2657133"/>
            <a:ext cx="3871913" cy="477838"/>
          </a:xfrm>
        </p:spPr>
        <p:txBody>
          <a:bodyPr>
            <a:normAutofit/>
          </a:bodyPr>
          <a:lstStyle>
            <a:lvl1pPr marL="0" indent="0">
              <a:buFontTx/>
              <a:buNone/>
              <a:defRPr sz="2000" b="0">
                <a:solidFill>
                  <a:schemeClr val="bg1">
                    <a:lumMod val="65000"/>
                  </a:schemeClr>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点击添加标题文字微软雅黑</a:t>
            </a:r>
            <a:r>
              <a:rPr kumimoji="1" lang="en-US" altLang="zh-CN" dirty="0"/>
              <a:t>20</a:t>
            </a:r>
            <a:r>
              <a:rPr kumimoji="1" lang="zh-CN" altLang="en-US" dirty="0"/>
              <a:t>号</a:t>
            </a:r>
          </a:p>
        </p:txBody>
      </p:sp>
      <p:sp>
        <p:nvSpPr>
          <p:cNvPr id="70" name="文本占位符 64"/>
          <p:cNvSpPr>
            <a:spLocks noGrp="1"/>
          </p:cNvSpPr>
          <p:nvPr>
            <p:ph type="body" sz="quarter" idx="24" hasCustomPrompt="1"/>
          </p:nvPr>
        </p:nvSpPr>
        <p:spPr>
          <a:xfrm>
            <a:off x="7423150" y="3907917"/>
            <a:ext cx="3871913" cy="477838"/>
          </a:xfrm>
        </p:spPr>
        <p:txBody>
          <a:bodyPr>
            <a:normAutofit/>
          </a:bodyPr>
          <a:lstStyle>
            <a:lvl1pPr marL="0" indent="0">
              <a:buFontTx/>
              <a:buNone/>
              <a:defRPr sz="2000" b="0">
                <a:solidFill>
                  <a:schemeClr val="bg1">
                    <a:lumMod val="65000"/>
                  </a:schemeClr>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点击添加标题文字微软雅黑</a:t>
            </a:r>
            <a:r>
              <a:rPr kumimoji="1" lang="en-US" altLang="zh-CN" dirty="0"/>
              <a:t>20</a:t>
            </a:r>
            <a:r>
              <a:rPr kumimoji="1" lang="zh-CN" altLang="en-US" dirty="0"/>
              <a:t>号</a:t>
            </a:r>
          </a:p>
        </p:txBody>
      </p:sp>
      <p:sp>
        <p:nvSpPr>
          <p:cNvPr id="71" name="文本占位符 64"/>
          <p:cNvSpPr>
            <a:spLocks noGrp="1"/>
          </p:cNvSpPr>
          <p:nvPr>
            <p:ph type="body" sz="quarter" idx="25" hasCustomPrompt="1"/>
          </p:nvPr>
        </p:nvSpPr>
        <p:spPr>
          <a:xfrm>
            <a:off x="7423150" y="4546461"/>
            <a:ext cx="3871913" cy="477838"/>
          </a:xfrm>
        </p:spPr>
        <p:txBody>
          <a:bodyPr>
            <a:normAutofit/>
          </a:bodyPr>
          <a:lstStyle>
            <a:lvl1pPr marL="0" indent="0">
              <a:buFontTx/>
              <a:buNone/>
              <a:defRPr sz="2000" b="0">
                <a:solidFill>
                  <a:schemeClr val="bg1">
                    <a:lumMod val="65000"/>
                  </a:schemeClr>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点击添加标题文字微软雅黑</a:t>
            </a:r>
            <a:r>
              <a:rPr kumimoji="1" lang="en-US" altLang="zh-CN" dirty="0"/>
              <a:t>20</a:t>
            </a:r>
            <a:r>
              <a:rPr kumimoji="1" lang="zh-CN" altLang="en-US" dirty="0"/>
              <a:t>号</a:t>
            </a:r>
          </a:p>
        </p:txBody>
      </p:sp>
      <p:sp>
        <p:nvSpPr>
          <p:cNvPr id="73" name="文本占位符 64"/>
          <p:cNvSpPr>
            <a:spLocks noGrp="1"/>
          </p:cNvSpPr>
          <p:nvPr>
            <p:ph type="body" sz="quarter" idx="26" hasCustomPrompt="1"/>
          </p:nvPr>
        </p:nvSpPr>
        <p:spPr>
          <a:xfrm>
            <a:off x="7080435" y="1968404"/>
            <a:ext cx="373329" cy="477838"/>
          </a:xfrm>
        </p:spPr>
        <p:txBody>
          <a:bodyPr>
            <a:normAutofit/>
          </a:bodyPr>
          <a:lstStyle>
            <a:lvl1pPr marL="0" indent="0">
              <a:buFontTx/>
              <a:buNone/>
              <a:defRPr sz="28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en-US" altLang="zh-CN" dirty="0"/>
              <a:t>1</a:t>
            </a:r>
            <a:endParaRPr kumimoji="1" lang="zh-CN" altLang="en-US" dirty="0"/>
          </a:p>
        </p:txBody>
      </p:sp>
      <p:sp>
        <p:nvSpPr>
          <p:cNvPr id="74" name="文本占位符 64"/>
          <p:cNvSpPr>
            <a:spLocks noGrp="1"/>
          </p:cNvSpPr>
          <p:nvPr>
            <p:ph type="body" sz="quarter" idx="27" hasCustomPrompt="1"/>
          </p:nvPr>
        </p:nvSpPr>
        <p:spPr>
          <a:xfrm>
            <a:off x="7080435" y="2613337"/>
            <a:ext cx="373329" cy="477838"/>
          </a:xfrm>
        </p:spPr>
        <p:txBody>
          <a:bodyPr>
            <a:normAutofit/>
          </a:bodyPr>
          <a:lstStyle>
            <a:lvl1pPr marL="0" indent="0">
              <a:buFontTx/>
              <a:buNone/>
              <a:defRPr sz="2800" b="1">
                <a:solidFill>
                  <a:srgbClr val="A6A6A6"/>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en-US" altLang="zh-CN" dirty="0"/>
              <a:t>2</a:t>
            </a:r>
            <a:endParaRPr kumimoji="1" lang="zh-CN" altLang="en-US" dirty="0"/>
          </a:p>
        </p:txBody>
      </p:sp>
      <p:sp>
        <p:nvSpPr>
          <p:cNvPr id="75" name="文本占位符 64"/>
          <p:cNvSpPr>
            <a:spLocks noGrp="1"/>
          </p:cNvSpPr>
          <p:nvPr>
            <p:ph type="body" sz="quarter" idx="28" hasCustomPrompt="1"/>
          </p:nvPr>
        </p:nvSpPr>
        <p:spPr>
          <a:xfrm>
            <a:off x="7080435" y="3244394"/>
            <a:ext cx="373329" cy="477838"/>
          </a:xfrm>
        </p:spPr>
        <p:txBody>
          <a:bodyPr>
            <a:normAutofit/>
          </a:bodyPr>
          <a:lstStyle>
            <a:lvl1pPr marL="0" indent="0">
              <a:buFontTx/>
              <a:buNone/>
              <a:defRPr sz="2800" b="1">
                <a:solidFill>
                  <a:srgbClr val="A6A6A6"/>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en-US" altLang="zh-CN" dirty="0"/>
              <a:t>3</a:t>
            </a:r>
            <a:endParaRPr kumimoji="1" lang="zh-CN" altLang="en-US" dirty="0"/>
          </a:p>
        </p:txBody>
      </p:sp>
      <p:sp>
        <p:nvSpPr>
          <p:cNvPr id="76" name="文本占位符 64"/>
          <p:cNvSpPr>
            <a:spLocks noGrp="1"/>
          </p:cNvSpPr>
          <p:nvPr>
            <p:ph type="body" sz="quarter" idx="29" hasCustomPrompt="1"/>
          </p:nvPr>
        </p:nvSpPr>
        <p:spPr>
          <a:xfrm>
            <a:off x="7080435" y="3867573"/>
            <a:ext cx="373329" cy="477838"/>
          </a:xfrm>
        </p:spPr>
        <p:txBody>
          <a:bodyPr>
            <a:normAutofit/>
          </a:bodyPr>
          <a:lstStyle>
            <a:lvl1pPr marL="0" indent="0">
              <a:buFontTx/>
              <a:buNone/>
              <a:defRPr sz="2800" b="1">
                <a:solidFill>
                  <a:srgbClr val="A6A6A6"/>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en-US" altLang="zh-CN" dirty="0"/>
              <a:t>4</a:t>
            </a:r>
            <a:endParaRPr kumimoji="1" lang="zh-CN" altLang="en-US" dirty="0"/>
          </a:p>
        </p:txBody>
      </p:sp>
      <p:sp>
        <p:nvSpPr>
          <p:cNvPr id="77" name="文本占位符 64"/>
          <p:cNvSpPr>
            <a:spLocks noGrp="1"/>
          </p:cNvSpPr>
          <p:nvPr>
            <p:ph type="body" sz="quarter" idx="30" hasCustomPrompt="1"/>
          </p:nvPr>
        </p:nvSpPr>
        <p:spPr>
          <a:xfrm>
            <a:off x="7080435" y="4513614"/>
            <a:ext cx="373329" cy="477838"/>
          </a:xfrm>
        </p:spPr>
        <p:txBody>
          <a:bodyPr>
            <a:normAutofit/>
          </a:bodyPr>
          <a:lstStyle>
            <a:lvl1pPr marL="0" indent="0">
              <a:buFontTx/>
              <a:buNone/>
              <a:defRPr sz="2800" b="1">
                <a:solidFill>
                  <a:srgbClr val="A6A6A6"/>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en-US" altLang="zh-CN" dirty="0"/>
              <a:t>5</a:t>
            </a:r>
            <a:endParaRPr kumimoji="1" lang="zh-CN" altLang="en-US" dirty="0"/>
          </a:p>
        </p:txBody>
      </p:sp>
      <p:sp>
        <p:nvSpPr>
          <p:cNvPr id="79" name="文本占位符 24"/>
          <p:cNvSpPr>
            <a:spLocks noGrp="1"/>
          </p:cNvSpPr>
          <p:nvPr>
            <p:ph type="body" sz="quarter" idx="10" hasCustomPrompt="1"/>
          </p:nvPr>
        </p:nvSpPr>
        <p:spPr>
          <a:xfrm>
            <a:off x="4080504" y="3065068"/>
            <a:ext cx="1403114" cy="857250"/>
          </a:xfrm>
        </p:spPr>
        <p:txBody>
          <a:bodyPr>
            <a:normAutofit/>
          </a:bodyPr>
          <a:lstStyle>
            <a:lvl1pPr marL="0" indent="0" algn="r">
              <a:buFontTx/>
              <a:buNone/>
              <a:defRPr sz="4800" b="1">
                <a:gradFill flip="none" rotWithShape="1">
                  <a:gsLst>
                    <a:gs pos="100000">
                      <a:srgbClr val="0D5490"/>
                    </a:gs>
                    <a:gs pos="0">
                      <a:srgbClr val="60AC3C"/>
                    </a:gs>
                  </a:gsLst>
                  <a:lin ang="0" scaled="1"/>
                  <a:tileRect/>
                </a:gra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目录</a:t>
            </a:r>
          </a:p>
        </p:txBody>
      </p:sp>
      <p:pic>
        <p:nvPicPr>
          <p:cNvPr id="16" name="图片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l="29310" r="23884"/>
          <a:stretch>
            <a:fillRect/>
          </a:stretch>
        </p:blipFill>
        <p:spPr>
          <a:xfrm>
            <a:off x="0" y="-88078"/>
            <a:ext cx="12192000" cy="6946077"/>
          </a:xfrm>
          <a:prstGeom prst="rect">
            <a:avLst/>
          </a:prstGeom>
        </p:spPr>
      </p:pic>
      <p:cxnSp>
        <p:nvCxnSpPr>
          <p:cNvPr id="54" name="直线连接符 2"/>
          <p:cNvCxnSpPr/>
          <p:nvPr userDrawn="1"/>
        </p:nvCxnSpPr>
        <p:spPr>
          <a:xfrm>
            <a:off x="6096000" y="1696720"/>
            <a:ext cx="0" cy="5161280"/>
          </a:xfrm>
          <a:prstGeom prst="line">
            <a:avLst/>
          </a:prstGeom>
          <a:ln>
            <a:solidFill>
              <a:srgbClr val="184199"/>
            </a:solidFill>
          </a:ln>
        </p:spPr>
        <p:style>
          <a:lnRef idx="1">
            <a:schemeClr val="accent1"/>
          </a:lnRef>
          <a:fillRef idx="0">
            <a:schemeClr val="accent1"/>
          </a:fillRef>
          <a:effectRef idx="0">
            <a:schemeClr val="accent1"/>
          </a:effectRef>
          <a:fontRef idx="minor">
            <a:schemeClr val="tx1"/>
          </a:fontRef>
        </p:style>
      </p:cxnSp>
      <p:sp>
        <p:nvSpPr>
          <p:cNvPr id="17" name="燕尾形 16"/>
          <p:cNvSpPr/>
          <p:nvPr userDrawn="1"/>
        </p:nvSpPr>
        <p:spPr>
          <a:xfrm flipH="1">
            <a:off x="5903568" y="2409753"/>
            <a:ext cx="73784" cy="108094"/>
          </a:xfrm>
          <a:prstGeom prst="chevron">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燕尾形 17"/>
          <p:cNvSpPr/>
          <p:nvPr userDrawn="1"/>
        </p:nvSpPr>
        <p:spPr>
          <a:xfrm flipH="1">
            <a:off x="5893072" y="4581233"/>
            <a:ext cx="73784" cy="108094"/>
          </a:xfrm>
          <a:prstGeom prst="chevron">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9" name="燕尾形 18"/>
          <p:cNvSpPr/>
          <p:nvPr userDrawn="1"/>
        </p:nvSpPr>
        <p:spPr>
          <a:xfrm>
            <a:off x="6217063" y="3496873"/>
            <a:ext cx="73784" cy="108094"/>
          </a:xfrm>
          <a:prstGeom prst="chevron">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0" name="椭圆 19"/>
          <p:cNvSpPr/>
          <p:nvPr userDrawn="1"/>
        </p:nvSpPr>
        <p:spPr>
          <a:xfrm>
            <a:off x="6016831" y="3471751"/>
            <a:ext cx="158338" cy="158338"/>
          </a:xfrm>
          <a:prstGeom prst="ellips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userDrawn="1"/>
        </p:nvSpPr>
        <p:spPr>
          <a:xfrm>
            <a:off x="6016831" y="4556111"/>
            <a:ext cx="158338" cy="158338"/>
          </a:xfrm>
          <a:prstGeom prst="ellips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3" name="图片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27" name="文本占位符 26"/>
          <p:cNvSpPr>
            <a:spLocks noGrp="1"/>
          </p:cNvSpPr>
          <p:nvPr>
            <p:ph type="body" sz="quarter" idx="10" hasCustomPrompt="1"/>
          </p:nvPr>
        </p:nvSpPr>
        <p:spPr>
          <a:xfrm>
            <a:off x="4364345" y="1016575"/>
            <a:ext cx="3590947" cy="480909"/>
          </a:xfrm>
        </p:spPr>
        <p:txBody>
          <a:bodyPr>
            <a:normAutofit/>
          </a:bodyPr>
          <a:lstStyle>
            <a:lvl1pPr marL="0" indent="0" algn="ctr">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
        <p:nvSpPr>
          <p:cNvPr id="40" name="图片占位符 28"/>
          <p:cNvSpPr>
            <a:spLocks noGrp="1"/>
          </p:cNvSpPr>
          <p:nvPr>
            <p:ph type="pic" sz="quarter" idx="26" hasCustomPrompt="1"/>
          </p:nvPr>
        </p:nvSpPr>
        <p:spPr>
          <a:xfrm>
            <a:off x="1426192" y="3868380"/>
            <a:ext cx="1720850" cy="1536045"/>
          </a:xfrm>
        </p:spPr>
        <p:txBody>
          <a:bodyPr>
            <a:normAutofit/>
          </a:bodyPr>
          <a:lstStyle>
            <a:lvl1pPr marL="0" indent="0">
              <a:buNone/>
              <a:defRPr sz="2000">
                <a:solidFill>
                  <a:srgbClr val="FFFFFF"/>
                </a:solidFill>
                <a:latin typeface="微软雅黑"/>
                <a:ea typeface="微软雅黑"/>
                <a:cs typeface="微软雅黑"/>
              </a:defRPr>
            </a:lvl1pPr>
          </a:lstStyle>
          <a:p>
            <a:r>
              <a:rPr kumimoji="1" lang="zh-CN" altLang="en-US" dirty="0"/>
              <a:t>图片</a:t>
            </a:r>
          </a:p>
        </p:txBody>
      </p:sp>
      <p:sp>
        <p:nvSpPr>
          <p:cNvPr id="41" name="矩形 40"/>
          <p:cNvSpPr/>
          <p:nvPr userDrawn="1"/>
        </p:nvSpPr>
        <p:spPr>
          <a:xfrm>
            <a:off x="3157649" y="3870266"/>
            <a:ext cx="2613231" cy="1534159"/>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2" name="文本占位符 26"/>
          <p:cNvSpPr>
            <a:spLocks noGrp="1"/>
          </p:cNvSpPr>
          <p:nvPr>
            <p:ph type="body" sz="quarter" idx="27" hasCustomPrompt="1"/>
          </p:nvPr>
        </p:nvSpPr>
        <p:spPr>
          <a:xfrm>
            <a:off x="3466576" y="4103448"/>
            <a:ext cx="1640796" cy="335465"/>
          </a:xfrm>
        </p:spPr>
        <p:txBody>
          <a:bodyPr>
            <a:normAutofit/>
          </a:bodyPr>
          <a:lstStyle>
            <a:lvl1pPr marL="0" indent="0" algn="l">
              <a:buFontTx/>
              <a:buNone/>
              <a:defRPr sz="1600" b="1">
                <a:solidFill>
                  <a:srgbClr val="FFFFFF"/>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p>
        </p:txBody>
      </p:sp>
      <p:sp>
        <p:nvSpPr>
          <p:cNvPr id="43" name="文本占位符 34"/>
          <p:cNvSpPr>
            <a:spLocks noGrp="1"/>
          </p:cNvSpPr>
          <p:nvPr>
            <p:ph type="body" sz="quarter" idx="28" hasCustomPrompt="1"/>
          </p:nvPr>
        </p:nvSpPr>
        <p:spPr>
          <a:xfrm>
            <a:off x="3465513" y="4480897"/>
            <a:ext cx="1949450" cy="846137"/>
          </a:xfrm>
        </p:spPr>
        <p:txBody>
          <a:bodyPr>
            <a:norm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90204" pitchFamily="34" charset="0"/>
              <a:buNone/>
              <a:defRPr sz="1400">
                <a:solidFill>
                  <a:srgbClr val="FFFFFF"/>
                </a:solidFill>
                <a:latin typeface="Microsoft YaHei Bold"/>
                <a:cs typeface="Microsoft YaHei Bold"/>
              </a:defRPr>
            </a:lvl1pPr>
          </a:lstStyle>
          <a:p>
            <a:pPr marL="0" marR="0" lvl="0" indent="0" algn="l" defTabSz="914400" rtl="0" eaLnBrk="1" fontAlgn="auto" latinLnBrk="0" hangingPunct="1">
              <a:lnSpc>
                <a:spcPct val="120000"/>
              </a:lnSpc>
              <a:spcBef>
                <a:spcPts val="1000"/>
              </a:spcBef>
              <a:spcAft>
                <a:spcPts val="0"/>
              </a:spcAft>
              <a:buClrTx/>
              <a:buSzTx/>
              <a:buFont typeface="Arial" panose="020B0604020202090204" pitchFamily="34" charset="0"/>
              <a:buNone/>
              <a:defRPr/>
            </a:pPr>
            <a:r>
              <a:rPr kumimoji="1" lang="zh-CN" altLang="en-US" dirty="0"/>
              <a:t>请输入您需要的文字请输入您需要的文字</a:t>
            </a:r>
          </a:p>
        </p:txBody>
      </p:sp>
      <p:sp>
        <p:nvSpPr>
          <p:cNvPr id="44" name="图片占位符 28"/>
          <p:cNvSpPr>
            <a:spLocks noGrp="1"/>
          </p:cNvSpPr>
          <p:nvPr>
            <p:ph type="pic" sz="quarter" idx="11" hasCustomPrompt="1"/>
          </p:nvPr>
        </p:nvSpPr>
        <p:spPr>
          <a:xfrm>
            <a:off x="1426192" y="1694834"/>
            <a:ext cx="1720850" cy="1536045"/>
          </a:xfrm>
        </p:spPr>
        <p:txBody>
          <a:bodyPr>
            <a:normAutofit/>
          </a:bodyPr>
          <a:lstStyle>
            <a:lvl1pPr marL="0" indent="0">
              <a:buNone/>
              <a:defRPr sz="2000">
                <a:solidFill>
                  <a:srgbClr val="FFFFFF"/>
                </a:solidFill>
                <a:latin typeface="微软雅黑"/>
                <a:ea typeface="微软雅黑"/>
                <a:cs typeface="微软雅黑"/>
              </a:defRPr>
            </a:lvl1pPr>
          </a:lstStyle>
          <a:p>
            <a:r>
              <a:rPr kumimoji="1" lang="zh-CN" altLang="en-US" dirty="0"/>
              <a:t>图片</a:t>
            </a:r>
          </a:p>
        </p:txBody>
      </p:sp>
      <p:sp>
        <p:nvSpPr>
          <p:cNvPr id="45" name="矩形 44"/>
          <p:cNvSpPr/>
          <p:nvPr userDrawn="1"/>
        </p:nvSpPr>
        <p:spPr>
          <a:xfrm>
            <a:off x="3157649" y="1696720"/>
            <a:ext cx="2613231" cy="1534159"/>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6" name="文本占位符 26"/>
          <p:cNvSpPr>
            <a:spLocks noGrp="1"/>
          </p:cNvSpPr>
          <p:nvPr>
            <p:ph type="body" sz="quarter" idx="24" hasCustomPrompt="1"/>
          </p:nvPr>
        </p:nvSpPr>
        <p:spPr>
          <a:xfrm>
            <a:off x="3466576" y="1929902"/>
            <a:ext cx="1640796" cy="335465"/>
          </a:xfrm>
        </p:spPr>
        <p:txBody>
          <a:bodyPr>
            <a:normAutofit/>
          </a:bodyPr>
          <a:lstStyle>
            <a:lvl1pPr marL="0" indent="0" algn="l">
              <a:buFontTx/>
              <a:buNone/>
              <a:defRPr sz="1600" b="1">
                <a:solidFill>
                  <a:srgbClr val="FFFFFF"/>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p>
        </p:txBody>
      </p:sp>
      <p:sp>
        <p:nvSpPr>
          <p:cNvPr id="47" name="文本占位符 34"/>
          <p:cNvSpPr>
            <a:spLocks noGrp="1"/>
          </p:cNvSpPr>
          <p:nvPr>
            <p:ph type="body" sz="quarter" idx="25" hasCustomPrompt="1"/>
          </p:nvPr>
        </p:nvSpPr>
        <p:spPr>
          <a:xfrm>
            <a:off x="3465513" y="2307351"/>
            <a:ext cx="1949450" cy="846137"/>
          </a:xfrm>
        </p:spPr>
        <p:txBody>
          <a:bodyPr>
            <a:norm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90204" pitchFamily="34" charset="0"/>
              <a:buNone/>
              <a:defRPr sz="1400">
                <a:solidFill>
                  <a:srgbClr val="FFFFFF"/>
                </a:solidFill>
                <a:latin typeface="Microsoft YaHei Bold"/>
                <a:cs typeface="Microsoft YaHei Bold"/>
              </a:defRPr>
            </a:lvl1pPr>
          </a:lstStyle>
          <a:p>
            <a:pPr marL="0" marR="0" lvl="0" indent="0" algn="l" defTabSz="914400" rtl="0" eaLnBrk="1" fontAlgn="auto" latinLnBrk="0" hangingPunct="1">
              <a:lnSpc>
                <a:spcPct val="120000"/>
              </a:lnSpc>
              <a:spcBef>
                <a:spcPts val="1000"/>
              </a:spcBef>
              <a:spcAft>
                <a:spcPts val="0"/>
              </a:spcAft>
              <a:buClrTx/>
              <a:buSzTx/>
              <a:buFont typeface="Arial" panose="020B0604020202090204" pitchFamily="34" charset="0"/>
              <a:buNone/>
              <a:defRPr/>
            </a:pPr>
            <a:r>
              <a:rPr kumimoji="1" lang="zh-CN" altLang="en-US" dirty="0"/>
              <a:t>请输入您需要的文字请输入您需要的文字</a:t>
            </a:r>
          </a:p>
        </p:txBody>
      </p:sp>
      <p:sp>
        <p:nvSpPr>
          <p:cNvPr id="49" name="椭圆 48"/>
          <p:cNvSpPr/>
          <p:nvPr userDrawn="1"/>
        </p:nvSpPr>
        <p:spPr>
          <a:xfrm>
            <a:off x="6016550" y="2384031"/>
            <a:ext cx="153237" cy="153237"/>
          </a:xfrm>
          <a:prstGeom prst="ellipse">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0" name="矩形 49"/>
          <p:cNvSpPr/>
          <p:nvPr userDrawn="1"/>
        </p:nvSpPr>
        <p:spPr>
          <a:xfrm>
            <a:off x="6648676" y="2837887"/>
            <a:ext cx="2613231" cy="1534159"/>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51" name="文本占位符 26"/>
          <p:cNvSpPr>
            <a:spLocks noGrp="1"/>
          </p:cNvSpPr>
          <p:nvPr>
            <p:ph type="body" sz="quarter" idx="29" hasCustomPrompt="1"/>
          </p:nvPr>
        </p:nvSpPr>
        <p:spPr>
          <a:xfrm>
            <a:off x="6957603" y="3071069"/>
            <a:ext cx="1640796" cy="335465"/>
          </a:xfrm>
        </p:spPr>
        <p:txBody>
          <a:bodyPr>
            <a:normAutofit/>
          </a:bodyPr>
          <a:lstStyle>
            <a:lvl1pPr marL="0" indent="0" algn="l">
              <a:buFontTx/>
              <a:buNone/>
              <a:defRPr sz="1600" b="1">
                <a:solidFill>
                  <a:srgbClr val="FFFFFF"/>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p>
        </p:txBody>
      </p:sp>
      <p:sp>
        <p:nvSpPr>
          <p:cNvPr id="52" name="文本占位符 34"/>
          <p:cNvSpPr>
            <a:spLocks noGrp="1"/>
          </p:cNvSpPr>
          <p:nvPr>
            <p:ph type="body" sz="quarter" idx="30" hasCustomPrompt="1"/>
          </p:nvPr>
        </p:nvSpPr>
        <p:spPr>
          <a:xfrm>
            <a:off x="6956540" y="3448518"/>
            <a:ext cx="1949450" cy="846137"/>
          </a:xfrm>
        </p:spPr>
        <p:txBody>
          <a:bodyPr>
            <a:norm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90204" pitchFamily="34" charset="0"/>
              <a:buNone/>
              <a:defRPr sz="1400">
                <a:solidFill>
                  <a:srgbClr val="FFFFFF"/>
                </a:solidFill>
                <a:latin typeface="Microsoft YaHei Bold"/>
                <a:cs typeface="Microsoft YaHei Bold"/>
              </a:defRPr>
            </a:lvl1pPr>
          </a:lstStyle>
          <a:p>
            <a:pPr marL="0" marR="0" lvl="0" indent="0" algn="l" defTabSz="914400" rtl="0" eaLnBrk="1" fontAlgn="auto" latinLnBrk="0" hangingPunct="1">
              <a:lnSpc>
                <a:spcPct val="120000"/>
              </a:lnSpc>
              <a:spcBef>
                <a:spcPts val="1000"/>
              </a:spcBef>
              <a:spcAft>
                <a:spcPts val="0"/>
              </a:spcAft>
              <a:buClrTx/>
              <a:buSzTx/>
              <a:buFont typeface="Arial" panose="020B0604020202090204" pitchFamily="34" charset="0"/>
              <a:buNone/>
              <a:defRPr/>
            </a:pPr>
            <a:r>
              <a:rPr kumimoji="1" lang="zh-CN" altLang="en-US" dirty="0"/>
              <a:t>请输入您需要的文字请输入您需要的文字</a:t>
            </a:r>
          </a:p>
        </p:txBody>
      </p:sp>
      <p:sp>
        <p:nvSpPr>
          <p:cNvPr id="53" name="图片占位符 28"/>
          <p:cNvSpPr>
            <a:spLocks noGrp="1"/>
          </p:cNvSpPr>
          <p:nvPr>
            <p:ph type="pic" sz="quarter" idx="31" hasCustomPrompt="1"/>
          </p:nvPr>
        </p:nvSpPr>
        <p:spPr>
          <a:xfrm>
            <a:off x="9272403" y="2832325"/>
            <a:ext cx="1720850" cy="1536045"/>
          </a:xfrm>
        </p:spPr>
        <p:txBody>
          <a:bodyPr>
            <a:normAutofit/>
          </a:bodyPr>
          <a:lstStyle>
            <a:lvl1pPr marL="0" indent="0">
              <a:buNone/>
              <a:defRPr sz="2000">
                <a:solidFill>
                  <a:srgbClr val="FFFFFF"/>
                </a:solidFill>
                <a:latin typeface="微软雅黑"/>
                <a:ea typeface="微软雅黑"/>
                <a:cs typeface="微软雅黑"/>
              </a:defRPr>
            </a:lvl1pPr>
          </a:lstStyle>
          <a:p>
            <a:r>
              <a:rPr kumimoji="1" lang="zh-CN" altLang="en-US" dirty="0"/>
              <a:t>图片</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grpSp>
        <p:nvGrpSpPr>
          <p:cNvPr id="6" name="组 53"/>
          <p:cNvGrpSpPr/>
          <p:nvPr userDrawn="1"/>
        </p:nvGrpSpPr>
        <p:grpSpPr>
          <a:xfrm>
            <a:off x="-136443" y="-1773"/>
            <a:ext cx="12349435" cy="6859773"/>
            <a:chOff x="-9560" y="-1773"/>
            <a:chExt cx="12201560" cy="6859773"/>
          </a:xfrm>
        </p:grpSpPr>
        <p:grpSp>
          <p:nvGrpSpPr>
            <p:cNvPr id="7" name="组 54"/>
            <p:cNvGrpSpPr/>
            <p:nvPr/>
          </p:nvGrpSpPr>
          <p:grpSpPr>
            <a:xfrm>
              <a:off x="-4780" y="-1773"/>
              <a:ext cx="12196780" cy="6859773"/>
              <a:chOff x="-4780" y="-1773"/>
              <a:chExt cx="12196780" cy="6859773"/>
            </a:xfrm>
          </p:grpSpPr>
          <p:pic>
            <p:nvPicPr>
              <p:cNvPr id="9" name="图片 8"/>
              <p:cNvPicPr>
                <a:picLocks noChangeAspect="1"/>
              </p:cNvPicPr>
              <p:nvPr/>
            </p:nvPicPr>
            <p:blipFill>
              <a:blip r:embed="rId2"/>
              <a:stretch>
                <a:fillRect/>
              </a:stretch>
            </p:blipFill>
            <p:spPr>
              <a:xfrm>
                <a:off x="-4780" y="-1773"/>
                <a:ext cx="12192000" cy="6858000"/>
              </a:xfrm>
              <a:prstGeom prst="rect">
                <a:avLst/>
              </a:prstGeom>
            </p:spPr>
          </p:pic>
          <p:pic>
            <p:nvPicPr>
              <p:cNvPr id="10" name="图片 9"/>
              <p:cNvPicPr>
                <a:picLocks noChangeAspect="1"/>
              </p:cNvPicPr>
              <p:nvPr/>
            </p:nvPicPr>
            <p:blipFill>
              <a:blip r:embed="rId3">
                <a:alphaModFix amt="20000"/>
              </a:blip>
              <a:stretch>
                <a:fillRect/>
              </a:stretch>
            </p:blipFill>
            <p:spPr>
              <a:xfrm>
                <a:off x="0" y="0"/>
                <a:ext cx="12192000" cy="6858000"/>
              </a:xfrm>
              <a:prstGeom prst="rect">
                <a:avLst/>
              </a:prstGeom>
            </p:spPr>
          </p:pic>
          <p:sp>
            <p:nvSpPr>
              <p:cNvPr id="11" name="进程 58"/>
              <p:cNvSpPr/>
              <p:nvPr/>
            </p:nvSpPr>
            <p:spPr>
              <a:xfrm>
                <a:off x="0" y="2"/>
                <a:ext cx="12192000" cy="3660221"/>
              </a:xfrm>
              <a:prstGeom prst="flowChartProcess">
                <a:avLst/>
              </a:prstGeom>
              <a:gradFill flip="none" rotWithShape="1">
                <a:gsLst>
                  <a:gs pos="0">
                    <a:srgbClr val="C5D0E6">
                      <a:alpha val="70000"/>
                    </a:srgbClr>
                  </a:gs>
                  <a:gs pos="100000">
                    <a:srgbClr val="F2F1F7">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进程 55"/>
            <p:cNvSpPr/>
            <p:nvPr/>
          </p:nvSpPr>
          <p:spPr>
            <a:xfrm rot="10800000">
              <a:off x="-9560" y="3176747"/>
              <a:ext cx="12192000" cy="3660221"/>
            </a:xfrm>
            <a:prstGeom prst="flowChartProcess">
              <a:avLst/>
            </a:prstGeom>
            <a:gradFill flip="none" rotWithShape="1">
              <a:gsLst>
                <a:gs pos="0">
                  <a:srgbClr val="C5D0E6">
                    <a:alpha val="41000"/>
                  </a:srgbClr>
                </a:gs>
                <a:gs pos="100000">
                  <a:srgbClr val="F2F1F7">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28" name="图片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30" name="文本占位符 26"/>
          <p:cNvSpPr>
            <a:spLocks noGrp="1"/>
          </p:cNvSpPr>
          <p:nvPr>
            <p:ph type="body" sz="quarter" idx="10" hasCustomPrompt="1"/>
          </p:nvPr>
        </p:nvSpPr>
        <p:spPr>
          <a:xfrm>
            <a:off x="1044249" y="1585077"/>
            <a:ext cx="3590947" cy="480909"/>
          </a:xfrm>
        </p:spPr>
        <p:txBody>
          <a:bodyPr>
            <a:normAutofit/>
          </a:bodyPr>
          <a:lstStyle>
            <a:lvl1pPr marL="0" indent="0" algn="ctr">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
        <p:nvSpPr>
          <p:cNvPr id="36" name="矩形 35"/>
          <p:cNvSpPr/>
          <p:nvPr userDrawn="1"/>
        </p:nvSpPr>
        <p:spPr>
          <a:xfrm>
            <a:off x="1106202" y="3559037"/>
            <a:ext cx="2504334" cy="461665"/>
          </a:xfrm>
          <a:prstGeom prst="rect">
            <a:avLst/>
          </a:prstGeom>
        </p:spPr>
        <p:txBody>
          <a:bodyPr wrap="square">
            <a:spAutoFit/>
          </a:bodyPr>
          <a:lstStyle/>
          <a:p>
            <a:pPr algn="r">
              <a:lnSpc>
                <a:spcPct val="150000"/>
              </a:lnSpc>
            </a:pPr>
            <a:r>
              <a:rPr lang="zh-CN" altLang="en-US" sz="1600" b="1" dirty="0">
                <a:latin typeface="微软雅黑" charset="-122"/>
                <a:ea typeface="微软雅黑" charset="-122"/>
              </a:rPr>
              <a:t>请输入您需要的文字</a:t>
            </a:r>
          </a:p>
        </p:txBody>
      </p:sp>
      <p:sp>
        <p:nvSpPr>
          <p:cNvPr id="40" name="文本占位符 39"/>
          <p:cNvSpPr>
            <a:spLocks noGrp="1"/>
          </p:cNvSpPr>
          <p:nvPr>
            <p:ph type="body" sz="quarter" idx="18" hasCustomPrompt="1"/>
          </p:nvPr>
        </p:nvSpPr>
        <p:spPr>
          <a:xfrm>
            <a:off x="1269723" y="4062844"/>
            <a:ext cx="2330450" cy="1573213"/>
          </a:xfrm>
        </p:spPr>
        <p:txBody>
          <a:bodyPr>
            <a:normAutofit/>
          </a:bodyPr>
          <a:lstStyle>
            <a:lvl1pPr marL="0" indent="0" algn="r">
              <a:lnSpc>
                <a:spcPct val="120000"/>
              </a:lnSpc>
              <a:buNone/>
              <a:defRPr sz="1400">
                <a:latin typeface="微软雅黑"/>
                <a:ea typeface="微软雅黑"/>
                <a:cs typeface="微软雅黑"/>
              </a:defRPr>
            </a:lvl1pPr>
          </a:lstStyle>
          <a:p>
            <a:pPr lvl="0"/>
            <a:r>
              <a:rPr kumimoji="1" lang="zh-CN" altLang="en-US" dirty="0"/>
              <a:t>请输入您需要的文字请输入您需要的文字请输入您需要的文字请输入您需要的文字</a:t>
            </a:r>
          </a:p>
        </p:txBody>
      </p:sp>
      <p:sp>
        <p:nvSpPr>
          <p:cNvPr id="43" name="矩形 42"/>
          <p:cNvSpPr/>
          <p:nvPr userDrawn="1"/>
        </p:nvSpPr>
        <p:spPr>
          <a:xfrm>
            <a:off x="8504356" y="3559037"/>
            <a:ext cx="2504334" cy="441146"/>
          </a:xfrm>
          <a:prstGeom prst="rect">
            <a:avLst/>
          </a:prstGeom>
        </p:spPr>
        <p:txBody>
          <a:bodyPr wrap="square">
            <a:spAutoFit/>
          </a:bodyPr>
          <a:lstStyle/>
          <a:p>
            <a:pPr algn="l">
              <a:lnSpc>
                <a:spcPct val="150000"/>
              </a:lnSpc>
            </a:pPr>
            <a:r>
              <a:rPr lang="zh-CN" altLang="en-US" sz="1600" b="1" dirty="0">
                <a:latin typeface="微软雅黑" charset="-122"/>
                <a:ea typeface="微软雅黑" charset="-122"/>
              </a:rPr>
              <a:t>请输入您需要的文字</a:t>
            </a:r>
          </a:p>
        </p:txBody>
      </p:sp>
      <p:sp>
        <p:nvSpPr>
          <p:cNvPr id="44" name="文本占位符 39"/>
          <p:cNvSpPr>
            <a:spLocks noGrp="1"/>
          </p:cNvSpPr>
          <p:nvPr>
            <p:ph type="body" sz="quarter" idx="19" hasCustomPrompt="1"/>
          </p:nvPr>
        </p:nvSpPr>
        <p:spPr>
          <a:xfrm>
            <a:off x="8504356" y="4062844"/>
            <a:ext cx="2330450" cy="1573213"/>
          </a:xfrm>
        </p:spPr>
        <p:txBody>
          <a:bodyPr>
            <a:normAutofit/>
          </a:bodyPr>
          <a:lstStyle>
            <a:lvl1pPr marL="0" indent="0" algn="l">
              <a:lnSpc>
                <a:spcPct val="120000"/>
              </a:lnSpc>
              <a:buNone/>
              <a:defRPr sz="1400">
                <a:latin typeface="微软雅黑"/>
                <a:ea typeface="微软雅黑"/>
                <a:cs typeface="微软雅黑"/>
              </a:defRPr>
            </a:lvl1pPr>
          </a:lstStyle>
          <a:p>
            <a:pPr lvl="0"/>
            <a:r>
              <a:rPr kumimoji="1" lang="zh-CN" altLang="en-US" dirty="0"/>
              <a:t>请输入您需要的文字请输入您需要的文字请输入您需要的文字请输入您需要的文字</a:t>
            </a:r>
          </a:p>
        </p:txBody>
      </p:sp>
      <p:sp>
        <p:nvSpPr>
          <p:cNvPr id="45" name="矩形 44"/>
          <p:cNvSpPr/>
          <p:nvPr userDrawn="1"/>
        </p:nvSpPr>
        <p:spPr>
          <a:xfrm>
            <a:off x="7717176" y="1583991"/>
            <a:ext cx="2504334" cy="441146"/>
          </a:xfrm>
          <a:prstGeom prst="rect">
            <a:avLst/>
          </a:prstGeom>
        </p:spPr>
        <p:txBody>
          <a:bodyPr wrap="square">
            <a:spAutoFit/>
          </a:bodyPr>
          <a:lstStyle/>
          <a:p>
            <a:pPr algn="l">
              <a:lnSpc>
                <a:spcPct val="150000"/>
              </a:lnSpc>
            </a:pPr>
            <a:r>
              <a:rPr lang="zh-CN" altLang="en-US" sz="1600" b="1" dirty="0">
                <a:latin typeface="微软雅黑" charset="-122"/>
                <a:ea typeface="微软雅黑" charset="-122"/>
              </a:rPr>
              <a:t>请输入您需要的文字</a:t>
            </a:r>
          </a:p>
        </p:txBody>
      </p:sp>
      <p:sp>
        <p:nvSpPr>
          <p:cNvPr id="46" name="文本占位符 39"/>
          <p:cNvSpPr>
            <a:spLocks noGrp="1"/>
          </p:cNvSpPr>
          <p:nvPr>
            <p:ph type="body" sz="quarter" idx="20" hasCustomPrompt="1"/>
          </p:nvPr>
        </p:nvSpPr>
        <p:spPr>
          <a:xfrm>
            <a:off x="7717176" y="2087798"/>
            <a:ext cx="3138622" cy="1218527"/>
          </a:xfrm>
        </p:spPr>
        <p:txBody>
          <a:bodyPr>
            <a:normAutofit/>
          </a:bodyPr>
          <a:lstStyle>
            <a:lvl1pPr marL="0" indent="0" algn="l">
              <a:lnSpc>
                <a:spcPct val="120000"/>
              </a:lnSpc>
              <a:buNone/>
              <a:defRPr sz="1400">
                <a:latin typeface="微软雅黑"/>
                <a:ea typeface="微软雅黑"/>
                <a:cs typeface="微软雅黑"/>
              </a:defRPr>
            </a:lvl1pPr>
          </a:lstStyle>
          <a:p>
            <a:pPr lvl="0"/>
            <a:r>
              <a:rPr kumimoji="1" lang="zh-CN" altLang="en-US" dirty="0"/>
              <a:t>请输入您需要的文字请输入您需要的文字请输入您需要的文字请输入您需要的文字</a:t>
            </a:r>
          </a:p>
        </p:txBody>
      </p:sp>
      <p:sp>
        <p:nvSpPr>
          <p:cNvPr id="48" name="椭圆 47"/>
          <p:cNvSpPr/>
          <p:nvPr userDrawn="1"/>
        </p:nvSpPr>
        <p:spPr>
          <a:xfrm>
            <a:off x="4953075" y="1441881"/>
            <a:ext cx="2394728" cy="2394728"/>
          </a:xfrm>
          <a:prstGeom prst="ellipse">
            <a:avLst/>
          </a:prstGeom>
          <a:solidFill>
            <a:srgbClr val="184199">
              <a:alpha val="9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4" name="椭圆 53"/>
          <p:cNvSpPr/>
          <p:nvPr userDrawn="1"/>
        </p:nvSpPr>
        <p:spPr>
          <a:xfrm>
            <a:off x="3911152" y="2992223"/>
            <a:ext cx="2394728" cy="2394728"/>
          </a:xfrm>
          <a:prstGeom prst="ellipse">
            <a:avLst/>
          </a:prstGeom>
          <a:solidFill>
            <a:srgbClr val="184199">
              <a:alpha val="9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0" name="椭圆 59"/>
          <p:cNvSpPr/>
          <p:nvPr userDrawn="1"/>
        </p:nvSpPr>
        <p:spPr>
          <a:xfrm>
            <a:off x="5825120" y="2992223"/>
            <a:ext cx="2394728" cy="2394728"/>
          </a:xfrm>
          <a:prstGeom prst="ellipse">
            <a:avLst/>
          </a:prstGeom>
          <a:solidFill>
            <a:srgbClr val="184199">
              <a:alpha val="9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9" name="图片占位符 39"/>
          <p:cNvSpPr>
            <a:spLocks noGrp="1"/>
          </p:cNvSpPr>
          <p:nvPr>
            <p:ph type="pic" sz="quarter" idx="21" hasCustomPrompt="1"/>
          </p:nvPr>
        </p:nvSpPr>
        <p:spPr>
          <a:xfrm>
            <a:off x="5616076" y="2109105"/>
            <a:ext cx="1084354" cy="656380"/>
          </a:xfrm>
        </p:spPr>
        <p:txBody>
          <a:bodyPr>
            <a:noAutofit/>
          </a:bodyPr>
          <a:lstStyle>
            <a:lvl1pPr marL="0" indent="0">
              <a:buNone/>
              <a:defRPr sz="1600">
                <a:solidFill>
                  <a:srgbClr val="FFFFFF"/>
                </a:solidFill>
              </a:defRPr>
            </a:lvl1pPr>
          </a:lstStyle>
          <a:p>
            <a:r>
              <a:rPr kumimoji="1" lang="zh-CN" altLang="en-US" dirty="0"/>
              <a:t>图标</a:t>
            </a:r>
          </a:p>
        </p:txBody>
      </p:sp>
      <p:sp>
        <p:nvSpPr>
          <p:cNvPr id="50" name="内容占位符 36"/>
          <p:cNvSpPr>
            <a:spLocks noGrp="1"/>
          </p:cNvSpPr>
          <p:nvPr>
            <p:ph sz="quarter" idx="22" hasCustomPrompt="1"/>
          </p:nvPr>
        </p:nvSpPr>
        <p:spPr>
          <a:xfrm>
            <a:off x="5616076" y="2894212"/>
            <a:ext cx="1084354" cy="306171"/>
          </a:xfrm>
        </p:spPr>
        <p:txBody>
          <a:bodyPr>
            <a:normAutofit/>
          </a:bodyPr>
          <a:lstStyle>
            <a:lvl1pPr marL="0" indent="0" algn="ctr">
              <a:buFontTx/>
              <a:buNone/>
              <a:defRPr sz="1200" b="1">
                <a:solidFill>
                  <a:schemeClr val="bg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endParaRPr kumimoji="1" lang="en-US" altLang="zh-CN" dirty="0"/>
          </a:p>
        </p:txBody>
      </p:sp>
      <p:sp>
        <p:nvSpPr>
          <p:cNvPr id="55" name="图片占位符 39"/>
          <p:cNvSpPr>
            <a:spLocks noGrp="1"/>
          </p:cNvSpPr>
          <p:nvPr>
            <p:ph type="pic" sz="quarter" idx="23" hasCustomPrompt="1"/>
          </p:nvPr>
        </p:nvSpPr>
        <p:spPr>
          <a:xfrm>
            <a:off x="4574153" y="3659447"/>
            <a:ext cx="1084354" cy="656380"/>
          </a:xfrm>
        </p:spPr>
        <p:txBody>
          <a:bodyPr>
            <a:noAutofit/>
          </a:bodyPr>
          <a:lstStyle>
            <a:lvl1pPr marL="0" indent="0">
              <a:buNone/>
              <a:defRPr sz="1600">
                <a:solidFill>
                  <a:srgbClr val="FFFFFF"/>
                </a:solidFill>
              </a:defRPr>
            </a:lvl1pPr>
          </a:lstStyle>
          <a:p>
            <a:r>
              <a:rPr kumimoji="1" lang="zh-CN" altLang="en-US" dirty="0"/>
              <a:t>图标</a:t>
            </a:r>
          </a:p>
        </p:txBody>
      </p:sp>
      <p:sp>
        <p:nvSpPr>
          <p:cNvPr id="56" name="内容占位符 36"/>
          <p:cNvSpPr>
            <a:spLocks noGrp="1"/>
          </p:cNvSpPr>
          <p:nvPr>
            <p:ph sz="quarter" idx="24" hasCustomPrompt="1"/>
          </p:nvPr>
        </p:nvSpPr>
        <p:spPr>
          <a:xfrm>
            <a:off x="4574153" y="4444554"/>
            <a:ext cx="1084354" cy="306171"/>
          </a:xfrm>
        </p:spPr>
        <p:txBody>
          <a:bodyPr>
            <a:normAutofit/>
          </a:bodyPr>
          <a:lstStyle>
            <a:lvl1pPr marL="0" indent="0" algn="ctr">
              <a:buFontTx/>
              <a:buNone/>
              <a:defRPr sz="1200" b="1">
                <a:solidFill>
                  <a:schemeClr val="bg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endParaRPr kumimoji="1" lang="en-US" altLang="zh-CN" dirty="0"/>
          </a:p>
        </p:txBody>
      </p:sp>
      <p:sp>
        <p:nvSpPr>
          <p:cNvPr id="61" name="图片占位符 39"/>
          <p:cNvSpPr>
            <a:spLocks noGrp="1"/>
          </p:cNvSpPr>
          <p:nvPr>
            <p:ph type="pic" sz="quarter" idx="25" hasCustomPrompt="1"/>
          </p:nvPr>
        </p:nvSpPr>
        <p:spPr>
          <a:xfrm>
            <a:off x="6488121" y="3659447"/>
            <a:ext cx="1084354" cy="656380"/>
          </a:xfrm>
        </p:spPr>
        <p:txBody>
          <a:bodyPr>
            <a:noAutofit/>
          </a:bodyPr>
          <a:lstStyle>
            <a:lvl1pPr marL="0" indent="0">
              <a:buNone/>
              <a:defRPr sz="1600">
                <a:solidFill>
                  <a:srgbClr val="FFFFFF"/>
                </a:solidFill>
              </a:defRPr>
            </a:lvl1pPr>
          </a:lstStyle>
          <a:p>
            <a:r>
              <a:rPr kumimoji="1" lang="zh-CN" altLang="en-US" dirty="0"/>
              <a:t>图标</a:t>
            </a:r>
          </a:p>
        </p:txBody>
      </p:sp>
      <p:sp>
        <p:nvSpPr>
          <p:cNvPr id="62" name="内容占位符 36"/>
          <p:cNvSpPr>
            <a:spLocks noGrp="1"/>
          </p:cNvSpPr>
          <p:nvPr>
            <p:ph sz="quarter" idx="26" hasCustomPrompt="1"/>
          </p:nvPr>
        </p:nvSpPr>
        <p:spPr>
          <a:xfrm>
            <a:off x="6488121" y="4444554"/>
            <a:ext cx="1084354" cy="306171"/>
          </a:xfrm>
        </p:spPr>
        <p:txBody>
          <a:bodyPr>
            <a:normAutofit/>
          </a:bodyPr>
          <a:lstStyle>
            <a:lvl1pPr marL="0" indent="0" algn="ctr">
              <a:buFontTx/>
              <a:buNone/>
              <a:defRPr sz="1200" b="1">
                <a:solidFill>
                  <a:schemeClr val="bg1"/>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endParaRPr kumimoji="1" lang="en-US" altLang="zh-CN"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11575" y="0"/>
            <a:ext cx="12192000" cy="6858000"/>
          </a:xfrm>
          <a:prstGeom prst="rect">
            <a:avLst/>
          </a:prstGeom>
        </p:spPr>
      </p:pic>
      <p:pic>
        <p:nvPicPr>
          <p:cNvPr id="17" name="图片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19" name="文本占位符 26"/>
          <p:cNvSpPr>
            <a:spLocks noGrp="1"/>
          </p:cNvSpPr>
          <p:nvPr>
            <p:ph type="body" sz="quarter" idx="10" hasCustomPrompt="1"/>
          </p:nvPr>
        </p:nvSpPr>
        <p:spPr>
          <a:xfrm>
            <a:off x="4364345" y="1016575"/>
            <a:ext cx="3590947" cy="480909"/>
          </a:xfrm>
        </p:spPr>
        <p:txBody>
          <a:bodyPr>
            <a:normAutofit/>
          </a:bodyPr>
          <a:lstStyle>
            <a:lvl1pPr marL="0" indent="0" algn="ctr">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
        <p:nvSpPr>
          <p:cNvPr id="27" name="椭圆 26"/>
          <p:cNvSpPr/>
          <p:nvPr userDrawn="1"/>
        </p:nvSpPr>
        <p:spPr>
          <a:xfrm>
            <a:off x="1563793" y="2056268"/>
            <a:ext cx="1910322" cy="1910322"/>
          </a:xfrm>
          <a:prstGeom prst="ellipse">
            <a:avLst/>
          </a:prstGeom>
          <a:solidFill>
            <a:srgbClr val="184199">
              <a:alpha val="9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1" name="文本占位符 30"/>
          <p:cNvSpPr>
            <a:spLocks noGrp="1"/>
          </p:cNvSpPr>
          <p:nvPr>
            <p:ph type="body" sz="quarter" idx="11" hasCustomPrompt="1"/>
          </p:nvPr>
        </p:nvSpPr>
        <p:spPr>
          <a:xfrm>
            <a:off x="1668753" y="2560376"/>
            <a:ext cx="1983422" cy="925512"/>
          </a:xfrm>
        </p:spPr>
        <p:txBody>
          <a:bodyPr>
            <a:noAutofit/>
          </a:bodyPr>
          <a:lstStyle>
            <a:lvl1pPr marL="0" indent="0">
              <a:buNone/>
              <a:defRPr sz="6000" b="1">
                <a:solidFill>
                  <a:srgbClr val="FFFFFF"/>
                </a:solidFill>
                <a:latin typeface="微软雅黑"/>
                <a:ea typeface="微软雅黑"/>
                <a:cs typeface="微软雅黑"/>
              </a:defRPr>
            </a:lvl1pPr>
          </a:lstStyle>
          <a:p>
            <a:pPr lvl="0"/>
            <a:r>
              <a:rPr kumimoji="1" lang="en-US" altLang="zh-CN" dirty="0"/>
              <a:t>90%</a:t>
            </a:r>
            <a:endParaRPr kumimoji="1" lang="zh-CN" altLang="en-US" dirty="0"/>
          </a:p>
        </p:txBody>
      </p:sp>
      <p:sp>
        <p:nvSpPr>
          <p:cNvPr id="34" name="椭圆 33"/>
          <p:cNvSpPr/>
          <p:nvPr userDrawn="1"/>
        </p:nvSpPr>
        <p:spPr>
          <a:xfrm>
            <a:off x="4374841" y="3010715"/>
            <a:ext cx="1910322" cy="1910322"/>
          </a:xfrm>
          <a:prstGeom prst="ellipse">
            <a:avLst/>
          </a:prstGeom>
          <a:solidFill>
            <a:srgbClr val="184199">
              <a:alpha val="9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 name="文本占位符 30"/>
          <p:cNvSpPr>
            <a:spLocks noGrp="1"/>
          </p:cNvSpPr>
          <p:nvPr>
            <p:ph type="body" sz="quarter" idx="12" hasCustomPrompt="1"/>
          </p:nvPr>
        </p:nvSpPr>
        <p:spPr>
          <a:xfrm>
            <a:off x="4437817" y="3514823"/>
            <a:ext cx="1983422" cy="925512"/>
          </a:xfrm>
        </p:spPr>
        <p:txBody>
          <a:bodyPr>
            <a:noAutofit/>
          </a:bodyPr>
          <a:lstStyle>
            <a:lvl1pPr marL="0" indent="0">
              <a:buNone/>
              <a:defRPr sz="6000" b="1">
                <a:solidFill>
                  <a:srgbClr val="FFFFFF"/>
                </a:solidFill>
                <a:latin typeface="微软雅黑"/>
                <a:ea typeface="微软雅黑"/>
                <a:cs typeface="微软雅黑"/>
              </a:defRPr>
            </a:lvl1pPr>
          </a:lstStyle>
          <a:p>
            <a:pPr lvl="0"/>
            <a:r>
              <a:rPr kumimoji="1" lang="en-US" altLang="zh-CN" dirty="0"/>
              <a:t>75%</a:t>
            </a:r>
            <a:endParaRPr kumimoji="1" lang="zh-CN" altLang="en-US" dirty="0"/>
          </a:p>
        </p:txBody>
      </p:sp>
      <p:sp>
        <p:nvSpPr>
          <p:cNvPr id="38" name="椭圆 37"/>
          <p:cNvSpPr/>
          <p:nvPr userDrawn="1"/>
        </p:nvSpPr>
        <p:spPr>
          <a:xfrm>
            <a:off x="6507294" y="1521657"/>
            <a:ext cx="2833823" cy="2833823"/>
          </a:xfrm>
          <a:prstGeom prst="ellipse">
            <a:avLst/>
          </a:prstGeom>
          <a:solidFill>
            <a:srgbClr val="184199">
              <a:alpha val="9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9" name="文本占位符 30"/>
          <p:cNvSpPr>
            <a:spLocks noGrp="1"/>
          </p:cNvSpPr>
          <p:nvPr>
            <p:ph type="body" sz="quarter" idx="13" hasCustomPrompt="1"/>
          </p:nvPr>
        </p:nvSpPr>
        <p:spPr>
          <a:xfrm>
            <a:off x="6900702" y="2498096"/>
            <a:ext cx="2261992" cy="1019280"/>
          </a:xfrm>
        </p:spPr>
        <p:txBody>
          <a:bodyPr>
            <a:noAutofit/>
          </a:bodyPr>
          <a:lstStyle>
            <a:lvl1pPr marL="0" indent="0">
              <a:buNone/>
              <a:defRPr sz="6000" b="1">
                <a:solidFill>
                  <a:srgbClr val="FFFFFF"/>
                </a:solidFill>
                <a:latin typeface="微软雅黑"/>
                <a:ea typeface="微软雅黑"/>
                <a:cs typeface="微软雅黑"/>
              </a:defRPr>
            </a:lvl1pPr>
          </a:lstStyle>
          <a:p>
            <a:pPr lvl="0"/>
            <a:r>
              <a:rPr kumimoji="1" lang="en-US" altLang="zh-CN" dirty="0"/>
              <a:t>NO.1</a:t>
            </a:r>
            <a:endParaRPr kumimoji="1" lang="zh-CN" altLang="en-US" dirty="0"/>
          </a:p>
        </p:txBody>
      </p:sp>
      <p:sp>
        <p:nvSpPr>
          <p:cNvPr id="42" name="椭圆 41"/>
          <p:cNvSpPr/>
          <p:nvPr userDrawn="1"/>
        </p:nvSpPr>
        <p:spPr>
          <a:xfrm>
            <a:off x="9086316" y="2851243"/>
            <a:ext cx="1910322" cy="1910322"/>
          </a:xfrm>
          <a:prstGeom prst="ellipse">
            <a:avLst/>
          </a:prstGeom>
          <a:solidFill>
            <a:srgbClr val="184199">
              <a:alpha val="9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3" name="文本占位符 30"/>
          <p:cNvSpPr>
            <a:spLocks noGrp="1"/>
          </p:cNvSpPr>
          <p:nvPr>
            <p:ph type="body" sz="quarter" idx="14" hasCustomPrompt="1"/>
          </p:nvPr>
        </p:nvSpPr>
        <p:spPr>
          <a:xfrm>
            <a:off x="9191276" y="3355351"/>
            <a:ext cx="1983422" cy="925512"/>
          </a:xfrm>
        </p:spPr>
        <p:txBody>
          <a:bodyPr>
            <a:noAutofit/>
          </a:bodyPr>
          <a:lstStyle>
            <a:lvl1pPr marL="0" indent="0">
              <a:buNone/>
              <a:defRPr sz="6000" b="1">
                <a:solidFill>
                  <a:srgbClr val="FFFFFF"/>
                </a:solidFill>
                <a:latin typeface="微软雅黑"/>
                <a:ea typeface="微软雅黑"/>
                <a:cs typeface="微软雅黑"/>
              </a:defRPr>
            </a:lvl1pPr>
          </a:lstStyle>
          <a:p>
            <a:pPr lvl="0"/>
            <a:r>
              <a:rPr kumimoji="1" lang="en-US" altLang="zh-CN" dirty="0"/>
              <a:t>30%</a:t>
            </a:r>
            <a:endParaRPr kumimoji="1"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l="22383" r="31321"/>
          <a:stretch>
            <a:fillRect/>
          </a:stretch>
        </p:blipFill>
        <p:spPr>
          <a:xfrm>
            <a:off x="-14801" y="-148912"/>
            <a:ext cx="12322430" cy="7022592"/>
          </a:xfrm>
          <a:prstGeom prst="rect">
            <a:avLst/>
          </a:prstGeom>
        </p:spPr>
      </p:pic>
      <p:sp>
        <p:nvSpPr>
          <p:cNvPr id="7" name="椭圆 6"/>
          <p:cNvSpPr/>
          <p:nvPr userDrawn="1"/>
        </p:nvSpPr>
        <p:spPr>
          <a:xfrm>
            <a:off x="1526181" y="2588522"/>
            <a:ext cx="2299440" cy="2299440"/>
          </a:xfrm>
          <a:prstGeom prst="ellips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52"/>
          <p:cNvGrpSpPr/>
          <p:nvPr userDrawn="1"/>
        </p:nvGrpSpPr>
        <p:grpSpPr>
          <a:xfrm rot="9000000">
            <a:off x="3858363" y="2696842"/>
            <a:ext cx="341439" cy="227802"/>
            <a:chOff x="3319130" y="2849962"/>
            <a:chExt cx="341439" cy="227802"/>
          </a:xfrm>
          <a:solidFill>
            <a:srgbClr val="184199"/>
          </a:solidFill>
        </p:grpSpPr>
        <p:sp>
          <p:nvSpPr>
            <p:cNvPr id="10" name="椭圆 9"/>
            <p:cNvSpPr/>
            <p:nvPr/>
          </p:nvSpPr>
          <p:spPr>
            <a:xfrm>
              <a:off x="3502231" y="2884694"/>
              <a:ext cx="158338" cy="158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燕尾形 10"/>
            <p:cNvSpPr/>
            <p:nvPr/>
          </p:nvSpPr>
          <p:spPr>
            <a:xfrm flipH="1">
              <a:off x="3319130" y="2849962"/>
              <a:ext cx="155496" cy="22780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13" name="椭圆 11"/>
          <p:cNvSpPr>
            <a:spLocks noChangeArrowheads="1"/>
          </p:cNvSpPr>
          <p:nvPr/>
        </p:nvSpPr>
        <p:spPr bwMode="auto">
          <a:xfrm>
            <a:off x="4405724" y="1798023"/>
            <a:ext cx="891231" cy="876275"/>
          </a:xfrm>
          <a:prstGeom prst="ellipse">
            <a:avLst/>
          </a:prstGeom>
          <a:solidFill>
            <a:srgbClr val="184199"/>
          </a:solidFill>
          <a:ln>
            <a:noFill/>
          </a:ln>
        </p:spPr>
        <p:txBody>
          <a:bodyPr lIns="68580" tIns="34290" rIns="68580" bIns="34290" anchor="ctr"/>
          <a:lstStyle/>
          <a:p>
            <a:pPr algn="ctr"/>
            <a:endParaRPr lang="zh-CN" altLang="en-US">
              <a:solidFill>
                <a:srgbClr val="FFFFFF"/>
              </a:solidFill>
            </a:endParaRPr>
          </a:p>
        </p:txBody>
      </p:sp>
      <p:sp>
        <p:nvSpPr>
          <p:cNvPr id="15" name="椭圆 11"/>
          <p:cNvSpPr>
            <a:spLocks noChangeArrowheads="1"/>
          </p:cNvSpPr>
          <p:nvPr userDrawn="1"/>
        </p:nvSpPr>
        <p:spPr bwMode="auto">
          <a:xfrm>
            <a:off x="4851339" y="3300105"/>
            <a:ext cx="891231" cy="876275"/>
          </a:xfrm>
          <a:prstGeom prst="ellipse">
            <a:avLst/>
          </a:prstGeom>
          <a:solidFill>
            <a:srgbClr val="184199"/>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endParaRPr>
          </a:p>
        </p:txBody>
      </p:sp>
      <p:sp>
        <p:nvSpPr>
          <p:cNvPr id="16" name="椭圆 11"/>
          <p:cNvSpPr>
            <a:spLocks noChangeArrowheads="1"/>
          </p:cNvSpPr>
          <p:nvPr userDrawn="1"/>
        </p:nvSpPr>
        <p:spPr bwMode="auto">
          <a:xfrm>
            <a:off x="4405724" y="4747267"/>
            <a:ext cx="891231" cy="876275"/>
          </a:xfrm>
          <a:prstGeom prst="ellipse">
            <a:avLst/>
          </a:prstGeom>
          <a:solidFill>
            <a:srgbClr val="184199"/>
          </a:solidFill>
          <a:ln>
            <a:noFill/>
          </a:ln>
        </p:spPr>
        <p:txBody>
          <a:bodyPr lIns="68580" tIns="34290" rIns="68580" bIns="34290" anchor="ctr"/>
          <a:lstStyle/>
          <a:p>
            <a:pPr algn="ctr"/>
            <a:endParaRPr lang="zh-CN" altLang="en-US">
              <a:solidFill>
                <a:srgbClr val="FFFFFF"/>
              </a:solidFill>
            </a:endParaRPr>
          </a:p>
        </p:txBody>
      </p:sp>
      <p:grpSp>
        <p:nvGrpSpPr>
          <p:cNvPr id="17" name="组 63"/>
          <p:cNvGrpSpPr/>
          <p:nvPr userDrawn="1"/>
        </p:nvGrpSpPr>
        <p:grpSpPr>
          <a:xfrm rot="10800000">
            <a:off x="4024886" y="3671439"/>
            <a:ext cx="341439" cy="227802"/>
            <a:chOff x="3319130" y="2849962"/>
            <a:chExt cx="341439" cy="227802"/>
          </a:xfrm>
          <a:solidFill>
            <a:srgbClr val="184199"/>
          </a:solidFill>
        </p:grpSpPr>
        <p:sp>
          <p:nvSpPr>
            <p:cNvPr id="18" name="椭圆 17"/>
            <p:cNvSpPr/>
            <p:nvPr/>
          </p:nvSpPr>
          <p:spPr>
            <a:xfrm>
              <a:off x="3502231" y="2884694"/>
              <a:ext cx="158338" cy="158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燕尾形 18"/>
            <p:cNvSpPr/>
            <p:nvPr/>
          </p:nvSpPr>
          <p:spPr>
            <a:xfrm flipH="1">
              <a:off x="3319130" y="2849962"/>
              <a:ext cx="155496" cy="22780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grpSp>
        <p:nvGrpSpPr>
          <p:cNvPr id="20" name="组 66"/>
          <p:cNvGrpSpPr/>
          <p:nvPr userDrawn="1"/>
        </p:nvGrpSpPr>
        <p:grpSpPr>
          <a:xfrm rot="12600000">
            <a:off x="3858364" y="4611161"/>
            <a:ext cx="341439" cy="227802"/>
            <a:chOff x="3319130" y="2849962"/>
            <a:chExt cx="341439" cy="227802"/>
          </a:xfrm>
          <a:solidFill>
            <a:srgbClr val="184199"/>
          </a:solidFill>
        </p:grpSpPr>
        <p:sp>
          <p:nvSpPr>
            <p:cNvPr id="21" name="椭圆 20"/>
            <p:cNvSpPr/>
            <p:nvPr/>
          </p:nvSpPr>
          <p:spPr>
            <a:xfrm>
              <a:off x="3502231" y="2884694"/>
              <a:ext cx="158338" cy="158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燕尾形 21"/>
            <p:cNvSpPr/>
            <p:nvPr/>
          </p:nvSpPr>
          <p:spPr>
            <a:xfrm flipH="1">
              <a:off x="3319130" y="2849962"/>
              <a:ext cx="155496" cy="22780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26" name="文本占位符 40"/>
          <p:cNvSpPr>
            <a:spLocks noGrp="1"/>
          </p:cNvSpPr>
          <p:nvPr>
            <p:ph type="body" sz="quarter" idx="10" hasCustomPrompt="1"/>
          </p:nvPr>
        </p:nvSpPr>
        <p:spPr>
          <a:xfrm>
            <a:off x="1432835" y="1040053"/>
            <a:ext cx="3792537" cy="500062"/>
          </a:xfrm>
        </p:spPr>
        <p:txBody>
          <a:bodyPr>
            <a:normAutofit/>
          </a:bodyPr>
          <a:lstStyle>
            <a:lvl1pPr marL="0" indent="0">
              <a:buNone/>
              <a:defRPr sz="2600" b="1">
                <a:solidFill>
                  <a:srgbClr val="1B4497"/>
                </a:solidFill>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请输入标题文字</a:t>
            </a:r>
          </a:p>
        </p:txBody>
      </p:sp>
      <p:sp>
        <p:nvSpPr>
          <p:cNvPr id="27" name="文本占位符 43"/>
          <p:cNvSpPr>
            <a:spLocks noGrp="1"/>
          </p:cNvSpPr>
          <p:nvPr>
            <p:ph type="body" sz="quarter" idx="11" hasCustomPrompt="1"/>
          </p:nvPr>
        </p:nvSpPr>
        <p:spPr>
          <a:xfrm>
            <a:off x="5491946" y="1649278"/>
            <a:ext cx="4306787" cy="333375"/>
          </a:xfrm>
        </p:spPr>
        <p:txBody>
          <a:bodyPr>
            <a:normAutofit/>
          </a:bodyPr>
          <a:lstStyle>
            <a:lvl1pPr marL="0" indent="0">
              <a:buNone/>
              <a:defRPr sz="1600" b="1">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a:t>
            </a:r>
          </a:p>
        </p:txBody>
      </p:sp>
      <p:sp>
        <p:nvSpPr>
          <p:cNvPr id="28" name="文本占位符 46"/>
          <p:cNvSpPr>
            <a:spLocks noGrp="1"/>
          </p:cNvSpPr>
          <p:nvPr>
            <p:ph type="body" sz="quarter" idx="12" hasCustomPrompt="1"/>
          </p:nvPr>
        </p:nvSpPr>
        <p:spPr>
          <a:xfrm>
            <a:off x="5495691" y="1932018"/>
            <a:ext cx="4967782" cy="1019089"/>
          </a:xfrm>
        </p:spPr>
        <p:txBody>
          <a:bodyPr>
            <a:normAutofit/>
          </a:bodyPr>
          <a:lstStyle>
            <a:lvl1pPr marL="0" indent="0">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请输入您需要的文字请输入您需要的文字请输入您需要的文字请输入您需要的文字请输入您需要的文字</a:t>
            </a:r>
          </a:p>
        </p:txBody>
      </p:sp>
      <p:sp>
        <p:nvSpPr>
          <p:cNvPr id="29" name="文本占位符 43"/>
          <p:cNvSpPr>
            <a:spLocks noGrp="1"/>
          </p:cNvSpPr>
          <p:nvPr>
            <p:ph type="body" sz="quarter" idx="13" hasCustomPrompt="1"/>
          </p:nvPr>
        </p:nvSpPr>
        <p:spPr>
          <a:xfrm>
            <a:off x="5991391" y="3207986"/>
            <a:ext cx="4306787" cy="333375"/>
          </a:xfrm>
        </p:spPr>
        <p:txBody>
          <a:bodyPr>
            <a:normAutofit/>
          </a:bodyPr>
          <a:lstStyle>
            <a:lvl1pPr marL="0" indent="0">
              <a:buNone/>
              <a:defRPr sz="1600" b="1">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a:t>
            </a:r>
          </a:p>
        </p:txBody>
      </p:sp>
      <p:sp>
        <p:nvSpPr>
          <p:cNvPr id="30" name="文本占位符 46"/>
          <p:cNvSpPr>
            <a:spLocks noGrp="1"/>
          </p:cNvSpPr>
          <p:nvPr>
            <p:ph type="body" sz="quarter" idx="14" hasCustomPrompt="1"/>
          </p:nvPr>
        </p:nvSpPr>
        <p:spPr>
          <a:xfrm>
            <a:off x="5990212" y="3495054"/>
            <a:ext cx="4524434" cy="1019089"/>
          </a:xfrm>
        </p:spPr>
        <p:txBody>
          <a:bodyPr>
            <a:normAutofit/>
          </a:bodyPr>
          <a:lstStyle>
            <a:lvl1pPr marL="0" indent="0">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请输入您需要的文字请输入您需要的文字请输入您需要的文字请输入您需要的文字请输入您需要的文字</a:t>
            </a:r>
          </a:p>
        </p:txBody>
      </p:sp>
      <p:sp>
        <p:nvSpPr>
          <p:cNvPr id="31" name="文本占位符 43"/>
          <p:cNvSpPr>
            <a:spLocks noGrp="1"/>
          </p:cNvSpPr>
          <p:nvPr>
            <p:ph type="body" sz="quarter" idx="15" hasCustomPrompt="1"/>
          </p:nvPr>
        </p:nvSpPr>
        <p:spPr>
          <a:xfrm>
            <a:off x="5491946" y="4685562"/>
            <a:ext cx="4306787" cy="333375"/>
          </a:xfrm>
        </p:spPr>
        <p:txBody>
          <a:bodyPr>
            <a:normAutofit/>
          </a:bodyPr>
          <a:lstStyle>
            <a:lvl1pPr marL="0" indent="0">
              <a:buNone/>
              <a:defRPr sz="1600" b="1">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a:t>
            </a:r>
          </a:p>
        </p:txBody>
      </p:sp>
      <p:sp>
        <p:nvSpPr>
          <p:cNvPr id="32" name="文本占位符 46"/>
          <p:cNvSpPr>
            <a:spLocks noGrp="1"/>
          </p:cNvSpPr>
          <p:nvPr>
            <p:ph type="body" sz="quarter" idx="16" hasCustomPrompt="1"/>
          </p:nvPr>
        </p:nvSpPr>
        <p:spPr>
          <a:xfrm>
            <a:off x="5491946" y="4961606"/>
            <a:ext cx="4936815" cy="1019089"/>
          </a:xfrm>
        </p:spPr>
        <p:txBody>
          <a:bodyPr>
            <a:normAutofit/>
          </a:bodyPr>
          <a:lstStyle>
            <a:lvl1pPr marL="0" indent="0">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请输入您需要的文字请输入您需要的文字请输入您需要的文字请输入您需要的文字请输入您需要的文字</a:t>
            </a:r>
          </a:p>
        </p:txBody>
      </p:sp>
      <p:sp>
        <p:nvSpPr>
          <p:cNvPr id="33" name="图片占位符 39"/>
          <p:cNvSpPr>
            <a:spLocks noGrp="1"/>
          </p:cNvSpPr>
          <p:nvPr>
            <p:ph type="pic" sz="quarter" idx="21" hasCustomPrompt="1"/>
          </p:nvPr>
        </p:nvSpPr>
        <p:spPr>
          <a:xfrm>
            <a:off x="4523115" y="1979182"/>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34" name="图片占位符 39"/>
          <p:cNvSpPr>
            <a:spLocks noGrp="1"/>
          </p:cNvSpPr>
          <p:nvPr>
            <p:ph type="pic" sz="quarter" idx="22" hasCustomPrompt="1"/>
          </p:nvPr>
        </p:nvSpPr>
        <p:spPr>
          <a:xfrm>
            <a:off x="4969345" y="3466475"/>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35" name="图片占位符 39"/>
          <p:cNvSpPr>
            <a:spLocks noGrp="1"/>
          </p:cNvSpPr>
          <p:nvPr>
            <p:ph type="pic" sz="quarter" idx="23" hasCustomPrompt="1"/>
          </p:nvPr>
        </p:nvSpPr>
        <p:spPr>
          <a:xfrm>
            <a:off x="4523729" y="4938239"/>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36" name="文本占位符 30"/>
          <p:cNvSpPr>
            <a:spLocks noGrp="1"/>
          </p:cNvSpPr>
          <p:nvPr>
            <p:ph type="body" sz="quarter" idx="24" hasCustomPrompt="1"/>
          </p:nvPr>
        </p:nvSpPr>
        <p:spPr>
          <a:xfrm>
            <a:off x="1987569" y="3457299"/>
            <a:ext cx="2261992" cy="1019280"/>
          </a:xfrm>
        </p:spPr>
        <p:txBody>
          <a:bodyPr>
            <a:noAutofit/>
          </a:bodyPr>
          <a:lstStyle>
            <a:lvl1pPr marL="0" indent="0">
              <a:buNone/>
              <a:defRPr sz="4000" b="1">
                <a:solidFill>
                  <a:srgbClr val="FFFFFF"/>
                </a:solidFill>
                <a:latin typeface="微软雅黑"/>
                <a:ea typeface="微软雅黑"/>
                <a:cs typeface="微软雅黑"/>
              </a:defRPr>
            </a:lvl1pPr>
          </a:lstStyle>
          <a:p>
            <a:pPr lvl="0"/>
            <a:r>
              <a:rPr kumimoji="1" lang="en-US" altLang="zh-CN" dirty="0"/>
              <a:t>NO.1</a:t>
            </a:r>
            <a:endParaRPr kumimoji="1" lang="zh-CN" altLang="en-US" dirty="0"/>
          </a:p>
        </p:txBody>
      </p:sp>
      <p:pic>
        <p:nvPicPr>
          <p:cNvPr id="37" name="图片 3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椭圆 6"/>
          <p:cNvSpPr/>
          <p:nvPr userDrawn="1"/>
        </p:nvSpPr>
        <p:spPr>
          <a:xfrm>
            <a:off x="4997854" y="2680272"/>
            <a:ext cx="2191573" cy="2191573"/>
          </a:xfrm>
          <a:prstGeom prst="ellipse">
            <a:avLst/>
          </a:prstGeom>
          <a:noFill/>
          <a:ln w="19050">
            <a:solidFill>
              <a:srgbClr val="1B4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11"/>
          <p:cNvSpPr>
            <a:spLocks noChangeArrowheads="1"/>
          </p:cNvSpPr>
          <p:nvPr userDrawn="1"/>
        </p:nvSpPr>
        <p:spPr bwMode="auto">
          <a:xfrm>
            <a:off x="6548299" y="2495408"/>
            <a:ext cx="891231" cy="876275"/>
          </a:xfrm>
          <a:prstGeom prst="ellipse">
            <a:avLst/>
          </a:prstGeom>
          <a:solidFill>
            <a:srgbClr val="184199"/>
          </a:solidFill>
          <a:ln>
            <a:noFill/>
          </a:ln>
        </p:spPr>
        <p:txBody>
          <a:bodyPr lIns="68580" tIns="34290" rIns="68580" bIns="34290" anchor="ctr"/>
          <a:lstStyle/>
          <a:p>
            <a:pPr algn="ctr"/>
            <a:endParaRPr lang="zh-CN" altLang="en-US">
              <a:solidFill>
                <a:srgbClr val="FFFFFF"/>
              </a:solidFill>
            </a:endParaRPr>
          </a:p>
        </p:txBody>
      </p:sp>
      <p:sp>
        <p:nvSpPr>
          <p:cNvPr id="10" name="椭圆 9"/>
          <p:cNvSpPr>
            <a:spLocks noChangeArrowheads="1"/>
          </p:cNvSpPr>
          <p:nvPr userDrawn="1"/>
        </p:nvSpPr>
        <p:spPr bwMode="auto">
          <a:xfrm>
            <a:off x="6548299" y="4180433"/>
            <a:ext cx="891231" cy="876275"/>
          </a:xfrm>
          <a:prstGeom prst="ellipse">
            <a:avLst/>
          </a:prstGeom>
          <a:solidFill>
            <a:srgbClr val="184199"/>
          </a:solidFill>
          <a:ln>
            <a:noFill/>
          </a:ln>
        </p:spPr>
        <p:txBody>
          <a:bodyPr lIns="68580" tIns="34290" rIns="68580" bIns="34290" anchor="ctr"/>
          <a:lstStyle/>
          <a:p>
            <a:pPr algn="ctr"/>
            <a:endParaRPr lang="zh-CN" altLang="en-US">
              <a:solidFill>
                <a:srgbClr val="FFFFFF"/>
              </a:solidFill>
            </a:endParaRPr>
          </a:p>
        </p:txBody>
      </p:sp>
      <p:sp>
        <p:nvSpPr>
          <p:cNvPr id="11" name="椭圆 11"/>
          <p:cNvSpPr>
            <a:spLocks noChangeArrowheads="1"/>
          </p:cNvSpPr>
          <p:nvPr userDrawn="1"/>
        </p:nvSpPr>
        <p:spPr bwMode="auto">
          <a:xfrm>
            <a:off x="4752471" y="4180433"/>
            <a:ext cx="891231" cy="876275"/>
          </a:xfrm>
          <a:prstGeom prst="ellipse">
            <a:avLst/>
          </a:prstGeom>
          <a:solidFill>
            <a:srgbClr val="184199"/>
          </a:solidFill>
          <a:ln>
            <a:noFill/>
          </a:ln>
        </p:spPr>
        <p:txBody>
          <a:bodyPr lIns="68580" tIns="34290" rIns="68580" bIns="34290" anchor="ctr"/>
          <a:lstStyle/>
          <a:p>
            <a:pPr algn="ctr"/>
            <a:endParaRPr lang="zh-CN" altLang="en-US">
              <a:solidFill>
                <a:srgbClr val="FFFFFF"/>
              </a:solidFill>
            </a:endParaRPr>
          </a:p>
        </p:txBody>
      </p:sp>
      <p:sp>
        <p:nvSpPr>
          <p:cNvPr id="12" name="椭圆 11"/>
          <p:cNvSpPr>
            <a:spLocks noChangeArrowheads="1"/>
          </p:cNvSpPr>
          <p:nvPr userDrawn="1"/>
        </p:nvSpPr>
        <p:spPr bwMode="auto">
          <a:xfrm>
            <a:off x="4752471" y="2515798"/>
            <a:ext cx="891231" cy="876275"/>
          </a:xfrm>
          <a:prstGeom prst="ellipse">
            <a:avLst/>
          </a:prstGeom>
          <a:solidFill>
            <a:srgbClr val="184199"/>
          </a:solidFill>
          <a:ln>
            <a:noFill/>
          </a:ln>
        </p:spPr>
        <p:txBody>
          <a:bodyPr lIns="68580" tIns="34290" rIns="68580" bIns="34290" anchor="ctr"/>
          <a:lstStyle/>
          <a:p>
            <a:pPr algn="ctr"/>
            <a:endParaRPr lang="zh-CN" altLang="en-US">
              <a:solidFill>
                <a:srgbClr val="FFFFFF"/>
              </a:solidFill>
            </a:endParaRPr>
          </a:p>
        </p:txBody>
      </p:sp>
      <p:sp>
        <p:nvSpPr>
          <p:cNvPr id="17" name="文本占位符 28"/>
          <p:cNvSpPr>
            <a:spLocks noGrp="1"/>
          </p:cNvSpPr>
          <p:nvPr>
            <p:ph type="body" sz="quarter" idx="10" hasCustomPrompt="1"/>
          </p:nvPr>
        </p:nvSpPr>
        <p:spPr>
          <a:xfrm>
            <a:off x="4434251" y="1412556"/>
            <a:ext cx="3318777" cy="481012"/>
          </a:xfrm>
        </p:spPr>
        <p:txBody>
          <a:bodyPr>
            <a:normAutofit/>
          </a:bodyPr>
          <a:lstStyle>
            <a:lvl1pPr marL="0" indent="0" algn="ctr">
              <a:buNone/>
              <a:defRPr sz="2600" b="1">
                <a:solidFill>
                  <a:srgbClr val="1B4497"/>
                </a:solidFill>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请输入标题文字</a:t>
            </a:r>
          </a:p>
        </p:txBody>
      </p:sp>
      <p:sp>
        <p:nvSpPr>
          <p:cNvPr id="18" name="文本占位符 31"/>
          <p:cNvSpPr>
            <a:spLocks noGrp="1"/>
          </p:cNvSpPr>
          <p:nvPr>
            <p:ph type="body" sz="quarter" idx="11" hasCustomPrompt="1"/>
          </p:nvPr>
        </p:nvSpPr>
        <p:spPr>
          <a:xfrm>
            <a:off x="1085790" y="2370877"/>
            <a:ext cx="3511299" cy="473075"/>
          </a:xfrm>
        </p:spPr>
        <p:txBody>
          <a:bodyPr>
            <a:normAutofit/>
          </a:bodyPr>
          <a:lstStyle>
            <a:lvl1pPr marL="0" indent="0" algn="r">
              <a:buNone/>
              <a:defRPr sz="1600" b="1">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a:t>
            </a:r>
          </a:p>
        </p:txBody>
      </p:sp>
      <p:sp>
        <p:nvSpPr>
          <p:cNvPr id="19" name="文本占位符 34"/>
          <p:cNvSpPr>
            <a:spLocks noGrp="1"/>
          </p:cNvSpPr>
          <p:nvPr>
            <p:ph type="body" sz="quarter" idx="12" hasCustomPrompt="1"/>
          </p:nvPr>
        </p:nvSpPr>
        <p:spPr>
          <a:xfrm>
            <a:off x="928253" y="2702050"/>
            <a:ext cx="3663950" cy="1338934"/>
          </a:xfrm>
        </p:spPr>
        <p:txBody>
          <a:bodyPr>
            <a:normAutofit/>
          </a:bodyPr>
          <a:lstStyle>
            <a:lvl1pPr marL="0" indent="0" algn="r">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请输入您需要的文字请输入您需要的文字请输入您需要的文字请输入您需要的文字</a:t>
            </a:r>
          </a:p>
        </p:txBody>
      </p:sp>
      <p:sp>
        <p:nvSpPr>
          <p:cNvPr id="20" name="文本占位符 31"/>
          <p:cNvSpPr>
            <a:spLocks noGrp="1"/>
          </p:cNvSpPr>
          <p:nvPr>
            <p:ph type="body" sz="quarter" idx="13" hasCustomPrompt="1"/>
          </p:nvPr>
        </p:nvSpPr>
        <p:spPr>
          <a:xfrm>
            <a:off x="1085790" y="4035512"/>
            <a:ext cx="3511299" cy="473075"/>
          </a:xfrm>
        </p:spPr>
        <p:txBody>
          <a:bodyPr>
            <a:normAutofit/>
          </a:bodyPr>
          <a:lstStyle>
            <a:lvl1pPr marL="0" indent="0" algn="r">
              <a:buNone/>
              <a:defRPr sz="1600" b="1">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a:t>
            </a:r>
          </a:p>
        </p:txBody>
      </p:sp>
      <p:sp>
        <p:nvSpPr>
          <p:cNvPr id="21" name="文本占位符 34"/>
          <p:cNvSpPr>
            <a:spLocks noGrp="1"/>
          </p:cNvSpPr>
          <p:nvPr>
            <p:ph type="body" sz="quarter" idx="14" hasCustomPrompt="1"/>
          </p:nvPr>
        </p:nvSpPr>
        <p:spPr>
          <a:xfrm>
            <a:off x="925521" y="4365722"/>
            <a:ext cx="3663950" cy="1338934"/>
          </a:xfrm>
        </p:spPr>
        <p:txBody>
          <a:bodyPr>
            <a:normAutofit/>
          </a:bodyPr>
          <a:lstStyle>
            <a:lvl1pPr marL="0" indent="0" algn="r">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请输入您需要的文字请输入您需要的文字请输入您需要的文字请输入您需要的文字</a:t>
            </a:r>
          </a:p>
        </p:txBody>
      </p:sp>
      <p:sp>
        <p:nvSpPr>
          <p:cNvPr id="22" name="文本占位符 31"/>
          <p:cNvSpPr>
            <a:spLocks noGrp="1"/>
          </p:cNvSpPr>
          <p:nvPr>
            <p:ph type="body" sz="quarter" idx="15" hasCustomPrompt="1"/>
          </p:nvPr>
        </p:nvSpPr>
        <p:spPr>
          <a:xfrm>
            <a:off x="7599797" y="2360112"/>
            <a:ext cx="3511299" cy="473075"/>
          </a:xfrm>
        </p:spPr>
        <p:txBody>
          <a:bodyPr>
            <a:normAutofit/>
          </a:bodyPr>
          <a:lstStyle>
            <a:lvl1pPr marL="0" indent="0" algn="l">
              <a:buNone/>
              <a:defRPr sz="1600" b="1">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a:t>
            </a:r>
          </a:p>
        </p:txBody>
      </p:sp>
      <p:sp>
        <p:nvSpPr>
          <p:cNvPr id="23" name="文本占位符 34"/>
          <p:cNvSpPr>
            <a:spLocks noGrp="1"/>
          </p:cNvSpPr>
          <p:nvPr>
            <p:ph type="body" sz="quarter" idx="16" hasCustomPrompt="1"/>
          </p:nvPr>
        </p:nvSpPr>
        <p:spPr>
          <a:xfrm>
            <a:off x="7599796" y="2680272"/>
            <a:ext cx="3663950" cy="1338934"/>
          </a:xfrm>
        </p:spPr>
        <p:txBody>
          <a:bodyPr>
            <a:normAutofit/>
          </a:bodyPr>
          <a:lstStyle>
            <a:lvl1pPr marL="0" indent="0" algn="l">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请输入您需要的文字请输入您需要的文字请输入您需要的文字请输入您需要的文字</a:t>
            </a:r>
          </a:p>
        </p:txBody>
      </p:sp>
      <p:sp>
        <p:nvSpPr>
          <p:cNvPr id="24" name="文本占位符 31"/>
          <p:cNvSpPr>
            <a:spLocks noGrp="1"/>
          </p:cNvSpPr>
          <p:nvPr>
            <p:ph type="body" sz="quarter" idx="17" hasCustomPrompt="1"/>
          </p:nvPr>
        </p:nvSpPr>
        <p:spPr>
          <a:xfrm>
            <a:off x="7599796" y="4043492"/>
            <a:ext cx="3511299" cy="473075"/>
          </a:xfrm>
        </p:spPr>
        <p:txBody>
          <a:bodyPr>
            <a:normAutofit/>
          </a:bodyPr>
          <a:lstStyle>
            <a:lvl1pPr marL="0" indent="0" algn="l">
              <a:buNone/>
              <a:defRPr sz="1600" b="1">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a:t>
            </a:r>
          </a:p>
        </p:txBody>
      </p:sp>
      <p:sp>
        <p:nvSpPr>
          <p:cNvPr id="25" name="文本占位符 34"/>
          <p:cNvSpPr>
            <a:spLocks noGrp="1"/>
          </p:cNvSpPr>
          <p:nvPr>
            <p:ph type="body" sz="quarter" idx="18" hasCustomPrompt="1"/>
          </p:nvPr>
        </p:nvSpPr>
        <p:spPr>
          <a:xfrm>
            <a:off x="7607416" y="4371601"/>
            <a:ext cx="3663950" cy="1338934"/>
          </a:xfrm>
        </p:spPr>
        <p:txBody>
          <a:bodyPr>
            <a:normAutofit/>
          </a:bodyPr>
          <a:lstStyle>
            <a:lvl1pPr marL="0" indent="0" algn="l">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请输入您需要的文字请输入您需要的文字请输入您需要的文字请输入您需要的文字</a:t>
            </a:r>
          </a:p>
        </p:txBody>
      </p:sp>
      <p:pic>
        <p:nvPicPr>
          <p:cNvPr id="26" name="图片 2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27" name="图片占位符 39"/>
          <p:cNvSpPr>
            <a:spLocks noGrp="1"/>
          </p:cNvSpPr>
          <p:nvPr>
            <p:ph type="pic" sz="quarter" idx="21" hasCustomPrompt="1"/>
          </p:nvPr>
        </p:nvSpPr>
        <p:spPr>
          <a:xfrm>
            <a:off x="4866404" y="2686370"/>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28" name="图片占位符 39"/>
          <p:cNvSpPr>
            <a:spLocks noGrp="1"/>
          </p:cNvSpPr>
          <p:nvPr>
            <p:ph type="pic" sz="quarter" idx="22" hasCustomPrompt="1"/>
          </p:nvPr>
        </p:nvSpPr>
        <p:spPr>
          <a:xfrm>
            <a:off x="4866404" y="4365722"/>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29" name="图片占位符 39"/>
          <p:cNvSpPr>
            <a:spLocks noGrp="1"/>
          </p:cNvSpPr>
          <p:nvPr>
            <p:ph type="pic" sz="quarter" idx="23" hasCustomPrompt="1"/>
          </p:nvPr>
        </p:nvSpPr>
        <p:spPr>
          <a:xfrm>
            <a:off x="6658052" y="4365722"/>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31" name="图片占位符 39"/>
          <p:cNvSpPr>
            <a:spLocks noGrp="1"/>
          </p:cNvSpPr>
          <p:nvPr>
            <p:ph type="pic" sz="quarter" idx="24" hasCustomPrompt="1"/>
          </p:nvPr>
        </p:nvSpPr>
        <p:spPr>
          <a:xfrm>
            <a:off x="6658052" y="2686370"/>
            <a:ext cx="686578" cy="562300"/>
          </a:xfrm>
        </p:spPr>
        <p:txBody>
          <a:bodyPr>
            <a:noAutofit/>
          </a:bodyPr>
          <a:lstStyle>
            <a:lvl1pPr marL="0" indent="0">
              <a:buNone/>
              <a:defRPr sz="1600">
                <a:solidFill>
                  <a:srgbClr val="FFFFFF"/>
                </a:solidFill>
              </a:defRPr>
            </a:lvl1pPr>
          </a:lstStyle>
          <a:p>
            <a:r>
              <a:rPr kumimoji="1" lang="zh-CN" altLang="en-US" dirty="0"/>
              <a:t>图标</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l="26112" r="27273"/>
          <a:stretch>
            <a:fillRect/>
          </a:stretch>
        </p:blipFill>
        <p:spPr>
          <a:xfrm>
            <a:off x="0" y="-45872"/>
            <a:ext cx="12242800" cy="7003627"/>
          </a:xfrm>
          <a:prstGeom prst="rect">
            <a:avLst/>
          </a:prstGeom>
        </p:spPr>
      </p:pic>
      <p:cxnSp>
        <p:nvCxnSpPr>
          <p:cNvPr id="7" name="直线连接符 6"/>
          <p:cNvCxnSpPr/>
          <p:nvPr userDrawn="1"/>
        </p:nvCxnSpPr>
        <p:spPr>
          <a:xfrm flipH="1" flipV="1">
            <a:off x="2687328" y="3042743"/>
            <a:ext cx="2546016" cy="1141028"/>
          </a:xfrm>
          <a:prstGeom prst="line">
            <a:avLst/>
          </a:prstGeom>
          <a:ln w="254000">
            <a:solidFill>
              <a:srgbClr val="607695">
                <a:alpha val="58000"/>
              </a:srgbClr>
            </a:solidFill>
          </a:ln>
        </p:spPr>
        <p:style>
          <a:lnRef idx="1">
            <a:schemeClr val="accent1"/>
          </a:lnRef>
          <a:fillRef idx="0">
            <a:schemeClr val="accent1"/>
          </a:fillRef>
          <a:effectRef idx="0">
            <a:schemeClr val="accent1"/>
          </a:effectRef>
          <a:fontRef idx="minor">
            <a:schemeClr val="tx1"/>
          </a:fontRef>
        </p:style>
      </p:cxnSp>
      <p:cxnSp>
        <p:nvCxnSpPr>
          <p:cNvPr id="8" name="直线连接符 7"/>
          <p:cNvCxnSpPr/>
          <p:nvPr userDrawn="1"/>
        </p:nvCxnSpPr>
        <p:spPr>
          <a:xfrm flipH="1" flipV="1">
            <a:off x="7621569" y="3042743"/>
            <a:ext cx="2546016" cy="1141028"/>
          </a:xfrm>
          <a:prstGeom prst="line">
            <a:avLst/>
          </a:prstGeom>
          <a:ln w="254000">
            <a:solidFill>
              <a:srgbClr val="607695">
                <a:alpha val="58000"/>
              </a:srgbClr>
            </a:solidFill>
          </a:ln>
        </p:spPr>
        <p:style>
          <a:lnRef idx="1">
            <a:schemeClr val="accent1"/>
          </a:lnRef>
          <a:fillRef idx="0">
            <a:schemeClr val="accent1"/>
          </a:fillRef>
          <a:effectRef idx="0">
            <a:schemeClr val="accent1"/>
          </a:effectRef>
          <a:fontRef idx="minor">
            <a:schemeClr val="tx1"/>
          </a:fontRef>
        </p:style>
      </p:cxnSp>
      <p:cxnSp>
        <p:nvCxnSpPr>
          <p:cNvPr id="9" name="直线连接符 8"/>
          <p:cNvCxnSpPr/>
          <p:nvPr userDrawn="1"/>
        </p:nvCxnSpPr>
        <p:spPr>
          <a:xfrm flipV="1">
            <a:off x="5105508" y="3042743"/>
            <a:ext cx="2546016" cy="1141028"/>
          </a:xfrm>
          <a:prstGeom prst="line">
            <a:avLst/>
          </a:prstGeom>
          <a:ln w="254000">
            <a:solidFill>
              <a:srgbClr val="607695">
                <a:alpha val="58000"/>
              </a:srgbClr>
            </a:solidFill>
          </a:ln>
        </p:spPr>
        <p:style>
          <a:lnRef idx="1">
            <a:schemeClr val="accent1"/>
          </a:lnRef>
          <a:fillRef idx="0">
            <a:schemeClr val="accent1"/>
          </a:fillRef>
          <a:effectRef idx="0">
            <a:schemeClr val="accent1"/>
          </a:effectRef>
          <a:fontRef idx="minor">
            <a:schemeClr val="tx1"/>
          </a:fontRef>
        </p:style>
      </p:cxnSp>
      <p:cxnSp>
        <p:nvCxnSpPr>
          <p:cNvPr id="10" name="直线连接符 16"/>
          <p:cNvCxnSpPr/>
          <p:nvPr userDrawn="1"/>
        </p:nvCxnSpPr>
        <p:spPr>
          <a:xfrm>
            <a:off x="2687328" y="3042743"/>
            <a:ext cx="0" cy="1455658"/>
          </a:xfrm>
          <a:prstGeom prst="line">
            <a:avLst/>
          </a:prstGeom>
          <a:ln w="19050">
            <a:solidFill>
              <a:srgbClr val="607695"/>
            </a:solidFill>
          </a:ln>
        </p:spPr>
        <p:style>
          <a:lnRef idx="1">
            <a:schemeClr val="accent1"/>
          </a:lnRef>
          <a:fillRef idx="0">
            <a:schemeClr val="accent1"/>
          </a:fillRef>
          <a:effectRef idx="0">
            <a:schemeClr val="accent1"/>
          </a:effectRef>
          <a:fontRef idx="minor">
            <a:schemeClr val="tx1"/>
          </a:fontRef>
        </p:style>
      </p:cxnSp>
      <p:sp>
        <p:nvSpPr>
          <p:cNvPr id="11" name="椭圆 11"/>
          <p:cNvSpPr>
            <a:spLocks noChangeArrowheads="1"/>
          </p:cNvSpPr>
          <p:nvPr userDrawn="1"/>
        </p:nvSpPr>
        <p:spPr bwMode="auto">
          <a:xfrm>
            <a:off x="2241712" y="2614974"/>
            <a:ext cx="891231" cy="876275"/>
          </a:xfrm>
          <a:prstGeom prst="ellipse">
            <a:avLst/>
          </a:prstGeom>
          <a:solidFill>
            <a:srgbClr val="184199"/>
          </a:solidFill>
          <a:ln>
            <a:noFill/>
          </a:ln>
        </p:spPr>
        <p:txBody>
          <a:bodyPr lIns="68580" tIns="34290" rIns="68580" bIns="34290" anchor="ctr"/>
          <a:lstStyle/>
          <a:p>
            <a:pPr algn="ctr"/>
            <a:endParaRPr lang="zh-CN" altLang="en-US">
              <a:solidFill>
                <a:srgbClr val="FFFFFF"/>
              </a:solidFill>
            </a:endParaRPr>
          </a:p>
        </p:txBody>
      </p:sp>
      <p:cxnSp>
        <p:nvCxnSpPr>
          <p:cNvPr id="12" name="直线连接符 18"/>
          <p:cNvCxnSpPr/>
          <p:nvPr userDrawn="1"/>
        </p:nvCxnSpPr>
        <p:spPr>
          <a:xfrm>
            <a:off x="7651524" y="3042743"/>
            <a:ext cx="0" cy="1455658"/>
          </a:xfrm>
          <a:prstGeom prst="line">
            <a:avLst/>
          </a:prstGeom>
          <a:ln w="19050">
            <a:solidFill>
              <a:srgbClr val="607695"/>
            </a:solidFill>
          </a:ln>
        </p:spPr>
        <p:style>
          <a:lnRef idx="1">
            <a:schemeClr val="accent1"/>
          </a:lnRef>
          <a:fillRef idx="0">
            <a:schemeClr val="accent1"/>
          </a:fillRef>
          <a:effectRef idx="0">
            <a:schemeClr val="accent1"/>
          </a:effectRef>
          <a:fontRef idx="minor">
            <a:schemeClr val="tx1"/>
          </a:fontRef>
        </p:style>
      </p:cxnSp>
      <p:sp>
        <p:nvSpPr>
          <p:cNvPr id="13" name="椭圆 11"/>
          <p:cNvSpPr>
            <a:spLocks noChangeArrowheads="1"/>
          </p:cNvSpPr>
          <p:nvPr userDrawn="1"/>
        </p:nvSpPr>
        <p:spPr bwMode="auto">
          <a:xfrm>
            <a:off x="7211912" y="2614974"/>
            <a:ext cx="891231" cy="876275"/>
          </a:xfrm>
          <a:prstGeom prst="ellipse">
            <a:avLst/>
          </a:prstGeom>
          <a:solidFill>
            <a:srgbClr val="184199"/>
          </a:solidFill>
          <a:ln>
            <a:noFill/>
          </a:ln>
        </p:spPr>
        <p:txBody>
          <a:bodyPr lIns="68580" tIns="34290" rIns="68580" bIns="34290" anchor="ctr"/>
          <a:lstStyle/>
          <a:p>
            <a:pPr algn="ctr"/>
            <a:endParaRPr lang="zh-CN" altLang="en-US">
              <a:solidFill>
                <a:srgbClr val="FFFFFF"/>
              </a:solidFill>
            </a:endParaRPr>
          </a:p>
        </p:txBody>
      </p:sp>
      <p:cxnSp>
        <p:nvCxnSpPr>
          <p:cNvPr id="14" name="直线连接符 20"/>
          <p:cNvCxnSpPr/>
          <p:nvPr userDrawn="1"/>
        </p:nvCxnSpPr>
        <p:spPr>
          <a:xfrm>
            <a:off x="5172427" y="2728113"/>
            <a:ext cx="0" cy="1455658"/>
          </a:xfrm>
          <a:prstGeom prst="line">
            <a:avLst/>
          </a:prstGeom>
          <a:ln w="19050">
            <a:solidFill>
              <a:srgbClr val="607695"/>
            </a:solidFill>
          </a:ln>
        </p:spPr>
        <p:style>
          <a:lnRef idx="1">
            <a:schemeClr val="accent1"/>
          </a:lnRef>
          <a:fillRef idx="0">
            <a:schemeClr val="accent1"/>
          </a:fillRef>
          <a:effectRef idx="0">
            <a:schemeClr val="accent1"/>
          </a:effectRef>
          <a:fontRef idx="minor">
            <a:schemeClr val="tx1"/>
          </a:fontRef>
        </p:style>
      </p:cxnSp>
      <p:cxnSp>
        <p:nvCxnSpPr>
          <p:cNvPr id="15" name="直线连接符 21"/>
          <p:cNvCxnSpPr/>
          <p:nvPr userDrawn="1"/>
        </p:nvCxnSpPr>
        <p:spPr>
          <a:xfrm>
            <a:off x="10136623" y="2728113"/>
            <a:ext cx="0" cy="1455658"/>
          </a:xfrm>
          <a:prstGeom prst="line">
            <a:avLst/>
          </a:prstGeom>
          <a:ln w="19050">
            <a:solidFill>
              <a:srgbClr val="607695"/>
            </a:solidFill>
          </a:ln>
        </p:spPr>
        <p:style>
          <a:lnRef idx="1">
            <a:schemeClr val="accent1"/>
          </a:lnRef>
          <a:fillRef idx="0">
            <a:schemeClr val="accent1"/>
          </a:fillRef>
          <a:effectRef idx="0">
            <a:schemeClr val="accent1"/>
          </a:effectRef>
          <a:fontRef idx="minor">
            <a:schemeClr val="tx1"/>
          </a:fontRef>
        </p:style>
      </p:cxnSp>
      <p:sp>
        <p:nvSpPr>
          <p:cNvPr id="16" name="椭圆 15"/>
          <p:cNvSpPr>
            <a:spLocks noChangeArrowheads="1"/>
          </p:cNvSpPr>
          <p:nvPr userDrawn="1"/>
        </p:nvSpPr>
        <p:spPr bwMode="auto">
          <a:xfrm>
            <a:off x="4726812" y="3762351"/>
            <a:ext cx="891231" cy="876275"/>
          </a:xfrm>
          <a:prstGeom prst="ellipse">
            <a:avLst/>
          </a:prstGeom>
          <a:solidFill>
            <a:srgbClr val="184199"/>
          </a:solidFill>
          <a:ln>
            <a:noFill/>
          </a:ln>
        </p:spPr>
        <p:txBody>
          <a:bodyPr lIns="68580" tIns="34290" rIns="68580" bIns="34290" anchor="ctr"/>
          <a:lstStyle/>
          <a:p>
            <a:pPr algn="ctr"/>
            <a:endParaRPr lang="zh-CN" altLang="en-US">
              <a:solidFill>
                <a:srgbClr val="FFFFFF"/>
              </a:solidFill>
            </a:endParaRPr>
          </a:p>
        </p:txBody>
      </p:sp>
      <p:sp>
        <p:nvSpPr>
          <p:cNvPr id="17" name="椭圆 16"/>
          <p:cNvSpPr>
            <a:spLocks noChangeArrowheads="1"/>
          </p:cNvSpPr>
          <p:nvPr userDrawn="1"/>
        </p:nvSpPr>
        <p:spPr bwMode="auto">
          <a:xfrm>
            <a:off x="9697012" y="3762351"/>
            <a:ext cx="891231" cy="876275"/>
          </a:xfrm>
          <a:prstGeom prst="ellipse">
            <a:avLst/>
          </a:prstGeom>
          <a:solidFill>
            <a:srgbClr val="184199"/>
          </a:solidFill>
          <a:ln>
            <a:noFill/>
          </a:ln>
        </p:spPr>
        <p:txBody>
          <a:bodyPr lIns="68580" tIns="34290" rIns="68580" bIns="34290" anchor="ctr"/>
          <a:lstStyle/>
          <a:p>
            <a:pPr algn="ctr"/>
            <a:endParaRPr lang="zh-CN" altLang="en-US">
              <a:solidFill>
                <a:srgbClr val="FFFFFF"/>
              </a:solidFill>
            </a:endParaRPr>
          </a:p>
        </p:txBody>
      </p:sp>
      <p:sp>
        <p:nvSpPr>
          <p:cNvPr id="23" name="文本占位符 104"/>
          <p:cNvSpPr>
            <a:spLocks noGrp="1"/>
          </p:cNvSpPr>
          <p:nvPr>
            <p:ph type="body" sz="quarter" idx="10" hasCustomPrompt="1"/>
          </p:nvPr>
        </p:nvSpPr>
        <p:spPr>
          <a:xfrm>
            <a:off x="1058787" y="1176320"/>
            <a:ext cx="3195203" cy="461963"/>
          </a:xfrm>
        </p:spPr>
        <p:txBody>
          <a:bodyPr>
            <a:normAutofit/>
          </a:bodyPr>
          <a:lstStyle>
            <a:lvl1pPr marL="0" indent="0">
              <a:buNone/>
              <a:defRPr sz="2600" b="1">
                <a:solidFill>
                  <a:srgbClr val="1B4497"/>
                </a:solidFill>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请输入标题文字</a:t>
            </a:r>
          </a:p>
        </p:txBody>
      </p:sp>
      <p:sp>
        <p:nvSpPr>
          <p:cNvPr id="24" name="文本占位符 107"/>
          <p:cNvSpPr>
            <a:spLocks noGrp="1"/>
          </p:cNvSpPr>
          <p:nvPr>
            <p:ph type="body" sz="quarter" idx="11" hasCustomPrompt="1"/>
          </p:nvPr>
        </p:nvSpPr>
        <p:spPr>
          <a:xfrm>
            <a:off x="1520331" y="4933049"/>
            <a:ext cx="2233613" cy="317500"/>
          </a:xfrm>
        </p:spPr>
        <p:txBody>
          <a:bodyPr>
            <a:normAutofit/>
          </a:bodyPr>
          <a:lstStyle>
            <a:lvl1pPr marL="0" indent="0" algn="ctr">
              <a:buNone/>
              <a:defRPr sz="1600" b="1">
                <a:latin typeface="Microsoft YaHei" charset="-122"/>
                <a:ea typeface="Microsoft YaHei" charset="-122"/>
                <a:cs typeface="Microsoft YaHei" charset="-122"/>
              </a:defRPr>
            </a:lvl1pPr>
          </a:lstStyle>
          <a:p>
            <a:pPr lvl="0"/>
            <a:r>
              <a:rPr kumimoji="1" lang="zh-CN" altLang="en-US" dirty="0"/>
              <a:t>请输入您需要的文字</a:t>
            </a:r>
          </a:p>
        </p:txBody>
      </p:sp>
      <p:sp>
        <p:nvSpPr>
          <p:cNvPr id="25" name="文本占位符 113"/>
          <p:cNvSpPr>
            <a:spLocks noGrp="1"/>
          </p:cNvSpPr>
          <p:nvPr>
            <p:ph type="body" sz="quarter" idx="12" hasCustomPrompt="1"/>
          </p:nvPr>
        </p:nvSpPr>
        <p:spPr>
          <a:xfrm>
            <a:off x="1433700" y="5247679"/>
            <a:ext cx="2416494" cy="784225"/>
          </a:xfrm>
        </p:spPr>
        <p:txBody>
          <a:bodyPr>
            <a:normAutofit/>
          </a:bodyPr>
          <a:lstStyle>
            <a:lvl1pPr marL="0" indent="0" algn="ctr">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a:t>
            </a:r>
          </a:p>
        </p:txBody>
      </p:sp>
      <p:sp>
        <p:nvSpPr>
          <p:cNvPr id="26" name="文本占位符 107"/>
          <p:cNvSpPr>
            <a:spLocks noGrp="1"/>
          </p:cNvSpPr>
          <p:nvPr>
            <p:ph type="body" sz="quarter" idx="13" hasCustomPrompt="1"/>
          </p:nvPr>
        </p:nvSpPr>
        <p:spPr>
          <a:xfrm>
            <a:off x="4104856" y="1729201"/>
            <a:ext cx="2233613" cy="317500"/>
          </a:xfrm>
        </p:spPr>
        <p:txBody>
          <a:bodyPr>
            <a:normAutofit/>
          </a:bodyPr>
          <a:lstStyle>
            <a:lvl1pPr marL="0" indent="0" algn="ctr">
              <a:buNone/>
              <a:defRPr sz="1600" b="1">
                <a:latin typeface="Microsoft YaHei" charset="-122"/>
                <a:ea typeface="Microsoft YaHei" charset="-122"/>
                <a:cs typeface="Microsoft YaHei" charset="-122"/>
              </a:defRPr>
            </a:lvl1pPr>
          </a:lstStyle>
          <a:p>
            <a:pPr lvl="0"/>
            <a:r>
              <a:rPr kumimoji="1" lang="zh-CN" altLang="en-US" dirty="0"/>
              <a:t>请输入您需要的文字</a:t>
            </a:r>
          </a:p>
        </p:txBody>
      </p:sp>
      <p:sp>
        <p:nvSpPr>
          <p:cNvPr id="27" name="文本占位符 113"/>
          <p:cNvSpPr>
            <a:spLocks noGrp="1"/>
          </p:cNvSpPr>
          <p:nvPr>
            <p:ph type="body" sz="quarter" idx="14" hasCustomPrompt="1"/>
          </p:nvPr>
        </p:nvSpPr>
        <p:spPr>
          <a:xfrm>
            <a:off x="4010396" y="2038094"/>
            <a:ext cx="2416494" cy="784225"/>
          </a:xfrm>
        </p:spPr>
        <p:txBody>
          <a:bodyPr>
            <a:normAutofit/>
          </a:bodyPr>
          <a:lstStyle>
            <a:lvl1pPr marL="0" indent="0" algn="ctr">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a:t>
            </a:r>
          </a:p>
        </p:txBody>
      </p:sp>
      <p:sp>
        <p:nvSpPr>
          <p:cNvPr id="28" name="文本占位符 113"/>
          <p:cNvSpPr>
            <a:spLocks noGrp="1"/>
          </p:cNvSpPr>
          <p:nvPr>
            <p:ph type="body" sz="quarter" idx="16" hasCustomPrompt="1"/>
          </p:nvPr>
        </p:nvSpPr>
        <p:spPr>
          <a:xfrm>
            <a:off x="6404854" y="5240924"/>
            <a:ext cx="2416494" cy="784225"/>
          </a:xfrm>
        </p:spPr>
        <p:txBody>
          <a:bodyPr>
            <a:normAutofit/>
          </a:bodyPr>
          <a:lstStyle>
            <a:lvl1pPr marL="0" indent="0" algn="ctr">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a:t>
            </a:r>
          </a:p>
        </p:txBody>
      </p:sp>
      <p:sp>
        <p:nvSpPr>
          <p:cNvPr id="29" name="文本占位符 107"/>
          <p:cNvSpPr>
            <a:spLocks noGrp="1"/>
          </p:cNvSpPr>
          <p:nvPr>
            <p:ph type="body" sz="quarter" idx="15" hasCustomPrompt="1"/>
          </p:nvPr>
        </p:nvSpPr>
        <p:spPr>
          <a:xfrm>
            <a:off x="6495137" y="4933049"/>
            <a:ext cx="2233613" cy="317500"/>
          </a:xfrm>
        </p:spPr>
        <p:txBody>
          <a:bodyPr>
            <a:normAutofit/>
          </a:bodyPr>
          <a:lstStyle>
            <a:lvl1pPr marL="0" indent="0" algn="ctr">
              <a:buNone/>
              <a:defRPr sz="1600" b="1">
                <a:latin typeface="Microsoft YaHei" charset="-122"/>
                <a:ea typeface="Microsoft YaHei" charset="-122"/>
                <a:cs typeface="Microsoft YaHei" charset="-122"/>
              </a:defRPr>
            </a:lvl1pPr>
          </a:lstStyle>
          <a:p>
            <a:pPr lvl="0"/>
            <a:r>
              <a:rPr kumimoji="1" lang="zh-CN" altLang="en-US" dirty="0"/>
              <a:t>请输入您需要的文字</a:t>
            </a:r>
          </a:p>
        </p:txBody>
      </p:sp>
      <p:sp>
        <p:nvSpPr>
          <p:cNvPr id="30" name="文本占位符 107"/>
          <p:cNvSpPr>
            <a:spLocks noGrp="1"/>
          </p:cNvSpPr>
          <p:nvPr>
            <p:ph type="body" sz="quarter" idx="17" hasCustomPrompt="1"/>
          </p:nvPr>
        </p:nvSpPr>
        <p:spPr>
          <a:xfrm>
            <a:off x="9076008" y="1726441"/>
            <a:ext cx="2233613" cy="317500"/>
          </a:xfrm>
        </p:spPr>
        <p:txBody>
          <a:bodyPr>
            <a:normAutofit/>
          </a:bodyPr>
          <a:lstStyle>
            <a:lvl1pPr marL="0" indent="0" algn="ctr">
              <a:buNone/>
              <a:defRPr sz="1600" b="1">
                <a:latin typeface="Microsoft YaHei" charset="-122"/>
                <a:ea typeface="Microsoft YaHei" charset="-122"/>
                <a:cs typeface="Microsoft YaHei" charset="-122"/>
              </a:defRPr>
            </a:lvl1pPr>
          </a:lstStyle>
          <a:p>
            <a:pPr lvl="0"/>
            <a:r>
              <a:rPr kumimoji="1" lang="zh-CN" altLang="en-US" dirty="0"/>
              <a:t>请输入您需要的文字</a:t>
            </a:r>
          </a:p>
        </p:txBody>
      </p:sp>
      <p:sp>
        <p:nvSpPr>
          <p:cNvPr id="31" name="文本占位符 113"/>
          <p:cNvSpPr>
            <a:spLocks noGrp="1"/>
          </p:cNvSpPr>
          <p:nvPr>
            <p:ph type="body" sz="quarter" idx="18" hasCustomPrompt="1"/>
          </p:nvPr>
        </p:nvSpPr>
        <p:spPr>
          <a:xfrm>
            <a:off x="8981548" y="2034206"/>
            <a:ext cx="2416494" cy="784225"/>
          </a:xfrm>
        </p:spPr>
        <p:txBody>
          <a:bodyPr>
            <a:normAutofit/>
          </a:bodyPr>
          <a:lstStyle>
            <a:lvl1pPr marL="0" indent="0" algn="ctr">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a:t>
            </a:r>
          </a:p>
        </p:txBody>
      </p:sp>
      <p:pic>
        <p:nvPicPr>
          <p:cNvPr id="32" name="图片 3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33" name="图片占位符 39"/>
          <p:cNvSpPr>
            <a:spLocks noGrp="1"/>
          </p:cNvSpPr>
          <p:nvPr>
            <p:ph type="pic" sz="quarter" idx="21" hasCustomPrompt="1"/>
          </p:nvPr>
        </p:nvSpPr>
        <p:spPr>
          <a:xfrm>
            <a:off x="2344039" y="2777273"/>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35" name="图片占位符 39"/>
          <p:cNvSpPr>
            <a:spLocks noGrp="1"/>
          </p:cNvSpPr>
          <p:nvPr>
            <p:ph type="pic" sz="quarter" idx="22" hasCustomPrompt="1"/>
          </p:nvPr>
        </p:nvSpPr>
        <p:spPr>
          <a:xfrm>
            <a:off x="4829138" y="3902621"/>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36" name="图片占位符 39"/>
          <p:cNvSpPr>
            <a:spLocks noGrp="1"/>
          </p:cNvSpPr>
          <p:nvPr>
            <p:ph type="pic" sz="quarter" idx="23" hasCustomPrompt="1"/>
          </p:nvPr>
        </p:nvSpPr>
        <p:spPr>
          <a:xfrm>
            <a:off x="7319216" y="2761593"/>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37" name="图片占位符 39"/>
          <p:cNvSpPr>
            <a:spLocks noGrp="1"/>
          </p:cNvSpPr>
          <p:nvPr>
            <p:ph type="pic" sz="quarter" idx="24" hasCustomPrompt="1"/>
          </p:nvPr>
        </p:nvSpPr>
        <p:spPr>
          <a:xfrm>
            <a:off x="9824296" y="3902621"/>
            <a:ext cx="686578" cy="562300"/>
          </a:xfrm>
        </p:spPr>
        <p:txBody>
          <a:bodyPr>
            <a:noAutofit/>
          </a:bodyPr>
          <a:lstStyle>
            <a:lvl1pPr marL="0" indent="0">
              <a:buNone/>
              <a:defRPr sz="1600">
                <a:solidFill>
                  <a:srgbClr val="FFFFFF"/>
                </a:solidFill>
              </a:defRPr>
            </a:lvl1pPr>
          </a:lstStyle>
          <a:p>
            <a:r>
              <a:rPr kumimoji="1" lang="zh-CN" altLang="en-US" dirty="0"/>
              <a:t>图标</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8"/>
            <a:ext cx="12192000" cy="6858000"/>
          </a:xfrm>
          <a:prstGeom prst="rect">
            <a:avLst/>
          </a:prstGeom>
        </p:spPr>
      </p:pic>
      <p:sp>
        <p:nvSpPr>
          <p:cNvPr id="7" name="六边形 6"/>
          <p:cNvSpPr/>
          <p:nvPr userDrawn="1"/>
        </p:nvSpPr>
        <p:spPr>
          <a:xfrm rot="5400000">
            <a:off x="4877776" y="2093243"/>
            <a:ext cx="1280027" cy="1103473"/>
          </a:xfrm>
          <a:prstGeom prst="hexagon">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4268715" y="3139392"/>
            <a:ext cx="1280027" cy="1103473"/>
          </a:xfrm>
          <a:prstGeom prst="hexagon">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六边形 8"/>
          <p:cNvSpPr/>
          <p:nvPr userDrawn="1"/>
        </p:nvSpPr>
        <p:spPr>
          <a:xfrm rot="5400000">
            <a:off x="4877776" y="4185541"/>
            <a:ext cx="1280027" cy="1103473"/>
          </a:xfrm>
          <a:prstGeom prst="hexagon">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六边形 9"/>
          <p:cNvSpPr/>
          <p:nvPr userDrawn="1"/>
        </p:nvSpPr>
        <p:spPr>
          <a:xfrm rot="16200000" flipH="1">
            <a:off x="6034198" y="2093244"/>
            <a:ext cx="1280027" cy="1103473"/>
          </a:xfrm>
          <a:prstGeom prst="hexagon">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p:cNvSpPr/>
          <p:nvPr userDrawn="1"/>
        </p:nvSpPr>
        <p:spPr>
          <a:xfrm rot="16200000" flipH="1">
            <a:off x="6643259" y="3139393"/>
            <a:ext cx="1280027" cy="1103473"/>
          </a:xfrm>
          <a:prstGeom prst="hexagon">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六边形 11"/>
          <p:cNvSpPr/>
          <p:nvPr userDrawn="1"/>
        </p:nvSpPr>
        <p:spPr>
          <a:xfrm rot="16200000" flipH="1">
            <a:off x="6034198" y="4185542"/>
            <a:ext cx="1280027" cy="1103473"/>
          </a:xfrm>
          <a:prstGeom prst="hexagon">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占位符 119"/>
          <p:cNvSpPr>
            <a:spLocks noGrp="1"/>
          </p:cNvSpPr>
          <p:nvPr>
            <p:ph type="body" sz="quarter" idx="10" hasCustomPrompt="1"/>
          </p:nvPr>
        </p:nvSpPr>
        <p:spPr>
          <a:xfrm>
            <a:off x="2321566" y="2346608"/>
            <a:ext cx="2432050" cy="434975"/>
          </a:xfrm>
        </p:spPr>
        <p:txBody>
          <a:bodyPr>
            <a:normAutofit/>
          </a:bodyPr>
          <a:lstStyle>
            <a:lvl1pPr marL="0" indent="0" algn="r">
              <a:buNone/>
              <a:defRPr sz="1600" b="1">
                <a:latin typeface="Microsoft YaHei" charset="-122"/>
                <a:ea typeface="Microsoft YaHei" charset="-122"/>
                <a:cs typeface="Microsoft YaHei" charset="-122"/>
              </a:defRPr>
            </a:lvl1pPr>
          </a:lstStyle>
          <a:p>
            <a:pPr lvl="0"/>
            <a:r>
              <a:rPr kumimoji="1" lang="zh-CN" altLang="en-US" dirty="0"/>
              <a:t>请输入您需要的文字</a:t>
            </a:r>
          </a:p>
        </p:txBody>
      </p:sp>
      <p:sp>
        <p:nvSpPr>
          <p:cNvPr id="21" name="文本占位符 122"/>
          <p:cNvSpPr>
            <a:spLocks noGrp="1"/>
          </p:cNvSpPr>
          <p:nvPr>
            <p:ph type="body" sz="quarter" idx="11" hasCustomPrompt="1"/>
          </p:nvPr>
        </p:nvSpPr>
        <p:spPr>
          <a:xfrm>
            <a:off x="1280160" y="2655976"/>
            <a:ext cx="3473456" cy="338137"/>
          </a:xfrm>
        </p:spPr>
        <p:txBody>
          <a:bodyPr>
            <a:noAutofit/>
          </a:bodyPr>
          <a:lstStyle>
            <a:lvl1pPr marL="0" indent="0" algn="r">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a:t>
            </a:r>
          </a:p>
        </p:txBody>
      </p:sp>
      <p:sp>
        <p:nvSpPr>
          <p:cNvPr id="22" name="文本占位符 119"/>
          <p:cNvSpPr>
            <a:spLocks noGrp="1"/>
          </p:cNvSpPr>
          <p:nvPr>
            <p:ph type="body" sz="quarter" idx="12" hasCustomPrompt="1"/>
          </p:nvPr>
        </p:nvSpPr>
        <p:spPr>
          <a:xfrm>
            <a:off x="1710819" y="3395683"/>
            <a:ext cx="2432050" cy="434975"/>
          </a:xfrm>
        </p:spPr>
        <p:txBody>
          <a:bodyPr>
            <a:normAutofit/>
          </a:bodyPr>
          <a:lstStyle>
            <a:lvl1pPr marL="0" indent="0" algn="r">
              <a:buNone/>
              <a:defRPr sz="1600" b="1">
                <a:latin typeface="Microsoft YaHei" charset="-122"/>
                <a:ea typeface="Microsoft YaHei" charset="-122"/>
                <a:cs typeface="Microsoft YaHei" charset="-122"/>
              </a:defRPr>
            </a:lvl1pPr>
          </a:lstStyle>
          <a:p>
            <a:pPr lvl="0"/>
            <a:r>
              <a:rPr kumimoji="1" lang="zh-CN" altLang="en-US" dirty="0"/>
              <a:t>请输入您需要的文字</a:t>
            </a:r>
          </a:p>
        </p:txBody>
      </p:sp>
      <p:sp>
        <p:nvSpPr>
          <p:cNvPr id="23" name="文本占位符 122"/>
          <p:cNvSpPr>
            <a:spLocks noGrp="1"/>
          </p:cNvSpPr>
          <p:nvPr>
            <p:ph type="body" sz="quarter" idx="13" hasCustomPrompt="1"/>
          </p:nvPr>
        </p:nvSpPr>
        <p:spPr>
          <a:xfrm>
            <a:off x="550540" y="3696265"/>
            <a:ext cx="3592329" cy="338137"/>
          </a:xfrm>
        </p:spPr>
        <p:txBody>
          <a:bodyPr>
            <a:noAutofit/>
          </a:bodyPr>
          <a:lstStyle>
            <a:lvl1pPr marL="0" indent="0" algn="r">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a:t>
            </a:r>
          </a:p>
        </p:txBody>
      </p:sp>
      <p:sp>
        <p:nvSpPr>
          <p:cNvPr id="24" name="文本占位符 119"/>
          <p:cNvSpPr>
            <a:spLocks noGrp="1"/>
          </p:cNvSpPr>
          <p:nvPr>
            <p:ph type="body" sz="quarter" idx="14" hasCustomPrompt="1"/>
          </p:nvPr>
        </p:nvSpPr>
        <p:spPr>
          <a:xfrm>
            <a:off x="2321565" y="4444504"/>
            <a:ext cx="2432050" cy="434975"/>
          </a:xfrm>
        </p:spPr>
        <p:txBody>
          <a:bodyPr>
            <a:normAutofit/>
          </a:bodyPr>
          <a:lstStyle>
            <a:lvl1pPr marL="0" indent="0" algn="r">
              <a:buNone/>
              <a:defRPr sz="1600" b="1">
                <a:latin typeface="Microsoft YaHei" charset="-122"/>
                <a:ea typeface="Microsoft YaHei" charset="-122"/>
                <a:cs typeface="Microsoft YaHei" charset="-122"/>
              </a:defRPr>
            </a:lvl1pPr>
          </a:lstStyle>
          <a:p>
            <a:pPr lvl="0"/>
            <a:r>
              <a:rPr kumimoji="1" lang="zh-CN" altLang="en-US" dirty="0"/>
              <a:t>请输入您需要的文字</a:t>
            </a:r>
          </a:p>
        </p:txBody>
      </p:sp>
      <p:sp>
        <p:nvSpPr>
          <p:cNvPr id="25" name="文本占位符 122"/>
          <p:cNvSpPr>
            <a:spLocks noGrp="1"/>
          </p:cNvSpPr>
          <p:nvPr>
            <p:ph type="body" sz="quarter" idx="15" hasCustomPrompt="1"/>
          </p:nvPr>
        </p:nvSpPr>
        <p:spPr>
          <a:xfrm>
            <a:off x="1149929" y="4732799"/>
            <a:ext cx="3592329" cy="338137"/>
          </a:xfrm>
        </p:spPr>
        <p:txBody>
          <a:bodyPr>
            <a:noAutofit/>
          </a:bodyPr>
          <a:lstStyle>
            <a:lvl1pPr marL="0" indent="0" algn="r">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a:t>
            </a:r>
          </a:p>
        </p:txBody>
      </p:sp>
      <p:sp>
        <p:nvSpPr>
          <p:cNvPr id="26" name="文本占位符 119"/>
          <p:cNvSpPr>
            <a:spLocks noGrp="1"/>
          </p:cNvSpPr>
          <p:nvPr>
            <p:ph type="body" sz="quarter" idx="16" hasCustomPrompt="1"/>
          </p:nvPr>
        </p:nvSpPr>
        <p:spPr>
          <a:xfrm>
            <a:off x="7438384" y="2357375"/>
            <a:ext cx="2432050" cy="434975"/>
          </a:xfrm>
        </p:spPr>
        <p:txBody>
          <a:bodyPr>
            <a:normAutofit/>
          </a:bodyPr>
          <a:lstStyle>
            <a:lvl1pPr marL="0" indent="0" algn="l">
              <a:buNone/>
              <a:defRPr sz="1600" b="1">
                <a:latin typeface="Microsoft YaHei" charset="-122"/>
                <a:ea typeface="Microsoft YaHei" charset="-122"/>
                <a:cs typeface="Microsoft YaHei" charset="-122"/>
              </a:defRPr>
            </a:lvl1pPr>
          </a:lstStyle>
          <a:p>
            <a:pPr lvl="0"/>
            <a:r>
              <a:rPr kumimoji="1" lang="zh-CN" altLang="en-US" dirty="0"/>
              <a:t>请输入您需要的文字</a:t>
            </a:r>
          </a:p>
        </p:txBody>
      </p:sp>
      <p:sp>
        <p:nvSpPr>
          <p:cNvPr id="27" name="文本占位符 122"/>
          <p:cNvSpPr>
            <a:spLocks noGrp="1"/>
          </p:cNvSpPr>
          <p:nvPr>
            <p:ph type="body" sz="quarter" idx="17" hasCustomPrompt="1"/>
          </p:nvPr>
        </p:nvSpPr>
        <p:spPr>
          <a:xfrm>
            <a:off x="7438383" y="2654997"/>
            <a:ext cx="3473456" cy="338137"/>
          </a:xfrm>
        </p:spPr>
        <p:txBody>
          <a:bodyPr>
            <a:noAutofit/>
          </a:bodyPr>
          <a:lstStyle>
            <a:lvl1pPr marL="0" indent="0" algn="l">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a:t>
            </a:r>
          </a:p>
        </p:txBody>
      </p:sp>
      <p:sp>
        <p:nvSpPr>
          <p:cNvPr id="28" name="文本占位符 119"/>
          <p:cNvSpPr>
            <a:spLocks noGrp="1"/>
          </p:cNvSpPr>
          <p:nvPr>
            <p:ph type="body" sz="quarter" idx="18" hasCustomPrompt="1"/>
          </p:nvPr>
        </p:nvSpPr>
        <p:spPr>
          <a:xfrm>
            <a:off x="8049138" y="3395682"/>
            <a:ext cx="2432050" cy="434975"/>
          </a:xfrm>
        </p:spPr>
        <p:txBody>
          <a:bodyPr>
            <a:normAutofit/>
          </a:bodyPr>
          <a:lstStyle>
            <a:lvl1pPr marL="0" indent="0" algn="l">
              <a:buNone/>
              <a:defRPr sz="1600" b="1">
                <a:latin typeface="Microsoft YaHei" charset="-122"/>
                <a:ea typeface="Microsoft YaHei" charset="-122"/>
                <a:cs typeface="Microsoft YaHei" charset="-122"/>
              </a:defRPr>
            </a:lvl1pPr>
          </a:lstStyle>
          <a:p>
            <a:pPr lvl="0"/>
            <a:r>
              <a:rPr kumimoji="1" lang="zh-CN" altLang="en-US" dirty="0"/>
              <a:t>请输入您需要的文字</a:t>
            </a:r>
          </a:p>
        </p:txBody>
      </p:sp>
      <p:sp>
        <p:nvSpPr>
          <p:cNvPr id="29" name="文本占位符 122"/>
          <p:cNvSpPr>
            <a:spLocks noGrp="1"/>
          </p:cNvSpPr>
          <p:nvPr>
            <p:ph type="body" sz="quarter" idx="19" hasCustomPrompt="1"/>
          </p:nvPr>
        </p:nvSpPr>
        <p:spPr>
          <a:xfrm>
            <a:off x="8049746" y="3685519"/>
            <a:ext cx="3473456" cy="338137"/>
          </a:xfrm>
        </p:spPr>
        <p:txBody>
          <a:bodyPr>
            <a:noAutofit/>
          </a:bodyPr>
          <a:lstStyle>
            <a:lvl1pPr marL="0" indent="0" algn="l">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a:t>
            </a:r>
          </a:p>
        </p:txBody>
      </p:sp>
      <p:sp>
        <p:nvSpPr>
          <p:cNvPr id="30" name="文本占位符 119"/>
          <p:cNvSpPr>
            <a:spLocks noGrp="1"/>
          </p:cNvSpPr>
          <p:nvPr>
            <p:ph type="body" sz="quarter" idx="20" hasCustomPrompt="1"/>
          </p:nvPr>
        </p:nvSpPr>
        <p:spPr>
          <a:xfrm>
            <a:off x="7438384" y="4434850"/>
            <a:ext cx="2432050" cy="434975"/>
          </a:xfrm>
        </p:spPr>
        <p:txBody>
          <a:bodyPr>
            <a:normAutofit/>
          </a:bodyPr>
          <a:lstStyle>
            <a:lvl1pPr marL="0" indent="0" algn="l">
              <a:buNone/>
              <a:defRPr sz="1600" b="1">
                <a:latin typeface="Microsoft YaHei" charset="-122"/>
                <a:ea typeface="Microsoft YaHei" charset="-122"/>
                <a:cs typeface="Microsoft YaHei" charset="-122"/>
              </a:defRPr>
            </a:lvl1pPr>
          </a:lstStyle>
          <a:p>
            <a:pPr lvl="0"/>
            <a:r>
              <a:rPr kumimoji="1" lang="zh-CN" altLang="en-US" dirty="0"/>
              <a:t>请输入您需要的文字</a:t>
            </a:r>
          </a:p>
        </p:txBody>
      </p:sp>
      <p:sp>
        <p:nvSpPr>
          <p:cNvPr id="31" name="文本占位符 122"/>
          <p:cNvSpPr>
            <a:spLocks noGrp="1"/>
          </p:cNvSpPr>
          <p:nvPr>
            <p:ph type="body" sz="quarter" idx="21" hasCustomPrompt="1"/>
          </p:nvPr>
        </p:nvSpPr>
        <p:spPr>
          <a:xfrm>
            <a:off x="7438383" y="4732712"/>
            <a:ext cx="3473456" cy="338137"/>
          </a:xfrm>
        </p:spPr>
        <p:txBody>
          <a:bodyPr>
            <a:noAutofit/>
          </a:bodyPr>
          <a:lstStyle>
            <a:lvl1pPr marL="0" indent="0" algn="l">
              <a:lnSpc>
                <a:spcPct val="150000"/>
              </a:lnSpc>
              <a:buNone/>
              <a:defRPr sz="1400">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请输入您需要的文字请输入您需要的文字</a:t>
            </a:r>
          </a:p>
        </p:txBody>
      </p:sp>
      <p:sp>
        <p:nvSpPr>
          <p:cNvPr id="32" name="文本占位符 145"/>
          <p:cNvSpPr>
            <a:spLocks noGrp="1"/>
          </p:cNvSpPr>
          <p:nvPr>
            <p:ph type="body" sz="quarter" idx="22" hasCustomPrompt="1"/>
          </p:nvPr>
        </p:nvSpPr>
        <p:spPr>
          <a:xfrm>
            <a:off x="4396581" y="1161897"/>
            <a:ext cx="3398837" cy="468313"/>
          </a:xfrm>
        </p:spPr>
        <p:txBody>
          <a:bodyPr>
            <a:normAutofit/>
          </a:bodyPr>
          <a:lstStyle>
            <a:lvl1pPr marL="0" indent="0" algn="ctr">
              <a:buNone/>
              <a:defRPr sz="2600" b="1">
                <a:solidFill>
                  <a:srgbClr val="1B4497"/>
                </a:solidFill>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请输入标题文字</a:t>
            </a:r>
          </a:p>
        </p:txBody>
      </p:sp>
      <p:pic>
        <p:nvPicPr>
          <p:cNvPr id="33" name="图片 3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35" name="图片占位符 39"/>
          <p:cNvSpPr>
            <a:spLocks noGrp="1"/>
          </p:cNvSpPr>
          <p:nvPr>
            <p:ph type="pic" sz="quarter" idx="23" hasCustomPrompt="1"/>
          </p:nvPr>
        </p:nvSpPr>
        <p:spPr>
          <a:xfrm>
            <a:off x="5172427" y="2329252"/>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36" name="图片占位符 39"/>
          <p:cNvSpPr>
            <a:spLocks noGrp="1"/>
          </p:cNvSpPr>
          <p:nvPr>
            <p:ph type="pic" sz="quarter" idx="24" hasCustomPrompt="1"/>
          </p:nvPr>
        </p:nvSpPr>
        <p:spPr>
          <a:xfrm>
            <a:off x="6341210" y="2329252"/>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37" name="图片占位符 39"/>
          <p:cNvSpPr>
            <a:spLocks noGrp="1"/>
          </p:cNvSpPr>
          <p:nvPr>
            <p:ph type="pic" sz="quarter" idx="25" hasCustomPrompt="1"/>
          </p:nvPr>
        </p:nvSpPr>
        <p:spPr>
          <a:xfrm>
            <a:off x="5172427" y="4451649"/>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38" name="图片占位符 39"/>
          <p:cNvSpPr>
            <a:spLocks noGrp="1"/>
          </p:cNvSpPr>
          <p:nvPr>
            <p:ph type="pic" sz="quarter" idx="26" hasCustomPrompt="1"/>
          </p:nvPr>
        </p:nvSpPr>
        <p:spPr>
          <a:xfrm>
            <a:off x="6341210" y="4451649"/>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39" name="图片占位符 39"/>
          <p:cNvSpPr>
            <a:spLocks noGrp="1"/>
          </p:cNvSpPr>
          <p:nvPr>
            <p:ph type="pic" sz="quarter" idx="27" hasCustomPrompt="1"/>
          </p:nvPr>
        </p:nvSpPr>
        <p:spPr>
          <a:xfrm>
            <a:off x="4560048" y="3404369"/>
            <a:ext cx="686578" cy="562300"/>
          </a:xfrm>
        </p:spPr>
        <p:txBody>
          <a:bodyPr>
            <a:noAutofit/>
          </a:bodyPr>
          <a:lstStyle>
            <a:lvl1pPr marL="0" indent="0">
              <a:buNone/>
              <a:defRPr sz="1600">
                <a:solidFill>
                  <a:srgbClr val="FFFFFF"/>
                </a:solidFill>
              </a:defRPr>
            </a:lvl1pPr>
          </a:lstStyle>
          <a:p>
            <a:r>
              <a:rPr kumimoji="1" lang="zh-CN" altLang="en-US" dirty="0"/>
              <a:t>图标</a:t>
            </a:r>
          </a:p>
        </p:txBody>
      </p:sp>
      <p:sp>
        <p:nvSpPr>
          <p:cNvPr id="40" name="图片占位符 39"/>
          <p:cNvSpPr>
            <a:spLocks noGrp="1"/>
          </p:cNvSpPr>
          <p:nvPr>
            <p:ph type="pic" sz="quarter" idx="28" hasCustomPrompt="1"/>
          </p:nvPr>
        </p:nvSpPr>
        <p:spPr>
          <a:xfrm>
            <a:off x="6945375" y="3404369"/>
            <a:ext cx="686578" cy="562300"/>
          </a:xfrm>
        </p:spPr>
        <p:txBody>
          <a:bodyPr>
            <a:noAutofit/>
          </a:bodyPr>
          <a:lstStyle>
            <a:lvl1pPr marL="0" indent="0">
              <a:buNone/>
              <a:defRPr sz="1600">
                <a:solidFill>
                  <a:srgbClr val="FFFFFF"/>
                </a:solidFill>
              </a:defRPr>
            </a:lvl1pPr>
          </a:lstStyle>
          <a:p>
            <a:r>
              <a:rPr kumimoji="1" lang="zh-CN" altLang="en-US" dirty="0"/>
              <a:t>图标</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l="26486" r="26539"/>
          <a:stretch>
            <a:fillRect/>
          </a:stretch>
        </p:blipFill>
        <p:spPr>
          <a:xfrm>
            <a:off x="0" y="0"/>
            <a:ext cx="12178145" cy="6913092"/>
          </a:xfrm>
          <a:prstGeom prst="rect">
            <a:avLst/>
          </a:prstGeom>
        </p:spPr>
      </p:pic>
      <p:sp>
        <p:nvSpPr>
          <p:cNvPr id="7" name="三角形 1"/>
          <p:cNvSpPr/>
          <p:nvPr userDrawn="1"/>
        </p:nvSpPr>
        <p:spPr>
          <a:xfrm rot="5400000">
            <a:off x="11468665" y="2139760"/>
            <a:ext cx="570356" cy="172093"/>
          </a:xfrm>
          <a:prstGeom prst="triangl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userDrawn="1"/>
        </p:nvSpPr>
        <p:spPr>
          <a:xfrm>
            <a:off x="352112" y="3653540"/>
            <a:ext cx="2828921" cy="570356"/>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userDrawn="1"/>
        </p:nvSpPr>
        <p:spPr>
          <a:xfrm>
            <a:off x="3181033" y="3083184"/>
            <a:ext cx="2828921" cy="570356"/>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userDrawn="1"/>
        </p:nvSpPr>
        <p:spPr>
          <a:xfrm>
            <a:off x="6009954" y="2512828"/>
            <a:ext cx="2828921" cy="570356"/>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userDrawn="1"/>
        </p:nvSpPr>
        <p:spPr>
          <a:xfrm>
            <a:off x="8838875" y="1942472"/>
            <a:ext cx="2828921" cy="570356"/>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占位符 28"/>
          <p:cNvSpPr>
            <a:spLocks noGrp="1"/>
          </p:cNvSpPr>
          <p:nvPr>
            <p:ph type="body" sz="quarter" idx="10" hasCustomPrompt="1"/>
          </p:nvPr>
        </p:nvSpPr>
        <p:spPr>
          <a:xfrm>
            <a:off x="1079704" y="1243908"/>
            <a:ext cx="4949500" cy="490538"/>
          </a:xfrm>
        </p:spPr>
        <p:txBody>
          <a:bodyPr>
            <a:normAutofit/>
          </a:bodyPr>
          <a:lstStyle>
            <a:lvl1pPr marL="0" indent="0">
              <a:buNone/>
              <a:defRPr sz="2600" b="1">
                <a:solidFill>
                  <a:srgbClr val="1B4497"/>
                </a:solidFill>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请输入标题文字微软雅黑</a:t>
            </a:r>
            <a:r>
              <a:rPr kumimoji="1" lang="en-US" altLang="zh-CN" dirty="0"/>
              <a:t>26</a:t>
            </a:r>
            <a:r>
              <a:rPr kumimoji="1" lang="zh-CN" altLang="en-US" dirty="0"/>
              <a:t>号</a:t>
            </a:r>
          </a:p>
        </p:txBody>
      </p:sp>
      <p:sp>
        <p:nvSpPr>
          <p:cNvPr id="15" name="文本占位符 38"/>
          <p:cNvSpPr>
            <a:spLocks noGrp="1"/>
          </p:cNvSpPr>
          <p:nvPr>
            <p:ph type="body" sz="quarter" idx="12" hasCustomPrompt="1"/>
          </p:nvPr>
        </p:nvSpPr>
        <p:spPr>
          <a:xfrm>
            <a:off x="480197" y="3810210"/>
            <a:ext cx="2089373" cy="488950"/>
          </a:xfrm>
        </p:spPr>
        <p:txBody>
          <a:bodyPr>
            <a:normAutofit/>
          </a:bodyPr>
          <a:lstStyle>
            <a:lvl1pPr marL="0" indent="0">
              <a:buNone/>
              <a:defRPr sz="2000" b="1">
                <a:solidFill>
                  <a:schemeClr val="bg1"/>
                </a:solidFill>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en-US" altLang="zh-CN" dirty="0"/>
              <a:t>STEP</a:t>
            </a:r>
            <a:r>
              <a:rPr kumimoji="1" lang="zh-CN" altLang="en-US" dirty="0"/>
              <a:t> </a:t>
            </a:r>
            <a:r>
              <a:rPr kumimoji="1" lang="en-US" altLang="zh-CN" dirty="0"/>
              <a:t>01</a:t>
            </a:r>
            <a:endParaRPr kumimoji="1" lang="zh-CN" altLang="en-US" dirty="0"/>
          </a:p>
        </p:txBody>
      </p:sp>
      <p:sp>
        <p:nvSpPr>
          <p:cNvPr id="16" name="文本占位符 43"/>
          <p:cNvSpPr>
            <a:spLocks noGrp="1"/>
          </p:cNvSpPr>
          <p:nvPr>
            <p:ph type="body" sz="quarter" idx="14" hasCustomPrompt="1"/>
          </p:nvPr>
        </p:nvSpPr>
        <p:spPr>
          <a:xfrm>
            <a:off x="475048" y="4580462"/>
            <a:ext cx="2705985" cy="1276350"/>
          </a:xfrm>
        </p:spPr>
        <p:txBody>
          <a:bodyPr>
            <a:noAutofit/>
          </a:bodyPr>
          <a:lstStyle>
            <a:lvl1pPr marL="0" indent="0">
              <a:lnSpc>
                <a:spcPct val="150000"/>
              </a:lnSpc>
              <a:buNone/>
              <a:defRPr sz="1400">
                <a:latin typeface="Microsoft YaHei" charset="-122"/>
                <a:ea typeface="Microsoft YaHei" charset="-122"/>
                <a:cs typeface="Microsoft YaHei" charset="-122"/>
              </a:defRPr>
            </a:lvl1pPr>
          </a:lstStyle>
          <a:p>
            <a:pPr lvl="0"/>
            <a:r>
              <a:rPr kumimoji="1" lang="zh-CN" altLang="en-US" dirty="0"/>
              <a:t>请输入您需要的文字请输入您需要的文字请输入您需要的文字请</a:t>
            </a:r>
            <a:r>
              <a:rPr kumimoji="1" lang="zh-CN" altLang="en-US"/>
              <a:t>输入您需要的文字</a:t>
            </a:r>
            <a:endParaRPr kumimoji="1" lang="zh-CN" altLang="en-US" dirty="0"/>
          </a:p>
        </p:txBody>
      </p:sp>
      <p:sp>
        <p:nvSpPr>
          <p:cNvPr id="17" name="文本占位符 43"/>
          <p:cNvSpPr>
            <a:spLocks noGrp="1"/>
          </p:cNvSpPr>
          <p:nvPr>
            <p:ph type="body" sz="quarter" idx="15" hasCustomPrompt="1"/>
          </p:nvPr>
        </p:nvSpPr>
        <p:spPr>
          <a:xfrm>
            <a:off x="3303969" y="4005122"/>
            <a:ext cx="2705985" cy="1276350"/>
          </a:xfrm>
        </p:spPr>
        <p:txBody>
          <a:bodyPr>
            <a:noAutofit/>
          </a:bodyPr>
          <a:lstStyle>
            <a:lvl1pPr marL="0" indent="0">
              <a:lnSpc>
                <a:spcPct val="150000"/>
              </a:lnSpc>
              <a:buNone/>
              <a:defRPr sz="1400">
                <a:latin typeface="Microsoft YaHei" charset="-122"/>
                <a:ea typeface="Microsoft YaHei" charset="-122"/>
                <a:cs typeface="Microsoft YaHei" charset="-122"/>
              </a:defRPr>
            </a:lvl1pPr>
          </a:lstStyle>
          <a:p>
            <a:pPr lvl="0"/>
            <a:r>
              <a:rPr kumimoji="1" lang="zh-CN" altLang="en-US" dirty="0"/>
              <a:t>请输入您需要的文字请输入您需要的文字请输入您需要的文字请</a:t>
            </a:r>
            <a:r>
              <a:rPr kumimoji="1" lang="zh-CN" altLang="en-US"/>
              <a:t>输入您需要的文字</a:t>
            </a:r>
            <a:endParaRPr kumimoji="1" lang="zh-CN" altLang="en-US" dirty="0"/>
          </a:p>
        </p:txBody>
      </p:sp>
      <p:sp>
        <p:nvSpPr>
          <p:cNvPr id="18" name="文本占位符 41"/>
          <p:cNvSpPr>
            <a:spLocks noGrp="1"/>
          </p:cNvSpPr>
          <p:nvPr>
            <p:ph type="body" sz="quarter" idx="13" hasCustomPrompt="1"/>
          </p:nvPr>
        </p:nvSpPr>
        <p:spPr>
          <a:xfrm>
            <a:off x="477622" y="4294176"/>
            <a:ext cx="2094522" cy="500063"/>
          </a:xfrm>
        </p:spPr>
        <p:txBody>
          <a:bodyPr>
            <a:normAutofit/>
          </a:bodyPr>
          <a:lstStyle>
            <a:lvl1pPr marL="0" indent="0">
              <a:buFontTx/>
              <a:buNone/>
              <a:defRPr sz="1600" b="1">
                <a:latin typeface="Microsoft YaHei" charset="-122"/>
                <a:ea typeface="Microsoft YaHei" charset="-122"/>
                <a:cs typeface="Microsoft YaHei" charset="-122"/>
              </a:defRPr>
            </a:lvl1pPr>
          </a:lstStyle>
          <a:p>
            <a:pPr marL="228600" marR="0" lvl="0" indent="-228600" algn="l" defTabSz="914400" rtl="0" eaLnBrk="1" fontAlgn="auto" latinLnBrk="0" hangingPunct="1">
              <a:lnSpc>
                <a:spcPct val="90000"/>
              </a:lnSpc>
              <a:spcBef>
                <a:spcPts val="1000"/>
              </a:spcBef>
              <a:spcAft>
                <a:spcPts val="0"/>
              </a:spcAft>
              <a:buClrTx/>
              <a:buSzTx/>
              <a:defRPr/>
            </a:pPr>
            <a:r>
              <a:rPr kumimoji="1" lang="zh-CN" altLang="en-US" dirty="0"/>
              <a:t>请输入您需要的文字</a:t>
            </a:r>
          </a:p>
        </p:txBody>
      </p:sp>
      <p:sp>
        <p:nvSpPr>
          <p:cNvPr id="19" name="文本占位符 41"/>
          <p:cNvSpPr>
            <a:spLocks noGrp="1"/>
          </p:cNvSpPr>
          <p:nvPr>
            <p:ph type="body" sz="quarter" idx="16" hasCustomPrompt="1"/>
          </p:nvPr>
        </p:nvSpPr>
        <p:spPr>
          <a:xfrm>
            <a:off x="3301395" y="3718589"/>
            <a:ext cx="2094522" cy="500063"/>
          </a:xfrm>
        </p:spPr>
        <p:txBody>
          <a:bodyPr>
            <a:normAutofit/>
          </a:bodyPr>
          <a:lstStyle>
            <a:lvl1pPr marL="0" indent="0">
              <a:buNone/>
              <a:defRPr sz="1600" b="1">
                <a:latin typeface="Microsoft YaHei" charset="-122"/>
                <a:ea typeface="Microsoft YaHei" charset="-122"/>
                <a:cs typeface="Microsoft YaHei" charset="-122"/>
              </a:defRPr>
            </a:lvl1pPr>
          </a:lstStyle>
          <a:p>
            <a:pPr marL="228600" marR="0" lvl="0" indent="-228600" algn="l" defTabSz="914400" rtl="0" eaLnBrk="1" fontAlgn="auto" latinLnBrk="0" hangingPunct="1">
              <a:lnSpc>
                <a:spcPct val="90000"/>
              </a:lnSpc>
              <a:spcBef>
                <a:spcPts val="1000"/>
              </a:spcBef>
              <a:spcAft>
                <a:spcPts val="0"/>
              </a:spcAft>
              <a:buClrTx/>
              <a:buSzTx/>
              <a:defRPr/>
            </a:pPr>
            <a:r>
              <a:rPr kumimoji="1" lang="zh-CN" altLang="en-US" dirty="0"/>
              <a:t>请输入您需要的文字</a:t>
            </a:r>
          </a:p>
        </p:txBody>
      </p:sp>
      <p:sp>
        <p:nvSpPr>
          <p:cNvPr id="20" name="文本占位符 43"/>
          <p:cNvSpPr>
            <a:spLocks noGrp="1"/>
          </p:cNvSpPr>
          <p:nvPr>
            <p:ph type="body" sz="quarter" idx="17" hasCustomPrompt="1"/>
          </p:nvPr>
        </p:nvSpPr>
        <p:spPr>
          <a:xfrm>
            <a:off x="6132890" y="3434766"/>
            <a:ext cx="2705985" cy="1276350"/>
          </a:xfrm>
        </p:spPr>
        <p:txBody>
          <a:bodyPr>
            <a:noAutofit/>
          </a:bodyPr>
          <a:lstStyle>
            <a:lvl1pPr marL="0" indent="0">
              <a:lnSpc>
                <a:spcPct val="150000"/>
              </a:lnSpc>
              <a:buNone/>
              <a:defRPr sz="1400">
                <a:latin typeface="Microsoft YaHei" charset="-122"/>
                <a:ea typeface="Microsoft YaHei" charset="-122"/>
                <a:cs typeface="Microsoft YaHei" charset="-122"/>
              </a:defRPr>
            </a:lvl1pPr>
          </a:lstStyle>
          <a:p>
            <a:pPr lvl="0"/>
            <a:r>
              <a:rPr kumimoji="1" lang="zh-CN" altLang="en-US" dirty="0"/>
              <a:t>请输入您需要的文字请输入您需要的文字请输入您需要的文字请</a:t>
            </a:r>
            <a:r>
              <a:rPr kumimoji="1" lang="zh-CN" altLang="en-US"/>
              <a:t>输入您需要的文字</a:t>
            </a:r>
            <a:endParaRPr kumimoji="1" lang="zh-CN" altLang="en-US" dirty="0"/>
          </a:p>
        </p:txBody>
      </p:sp>
      <p:sp>
        <p:nvSpPr>
          <p:cNvPr id="21" name="文本占位符 41"/>
          <p:cNvSpPr>
            <a:spLocks noGrp="1"/>
          </p:cNvSpPr>
          <p:nvPr>
            <p:ph type="body" sz="quarter" idx="18" hasCustomPrompt="1"/>
          </p:nvPr>
        </p:nvSpPr>
        <p:spPr>
          <a:xfrm>
            <a:off x="6132889" y="3160715"/>
            <a:ext cx="2094522" cy="500063"/>
          </a:xfrm>
        </p:spPr>
        <p:txBody>
          <a:bodyPr>
            <a:normAutofit/>
          </a:bodyPr>
          <a:lstStyle>
            <a:lvl1pPr marL="0" indent="0">
              <a:buNone/>
              <a:defRPr sz="1600" b="1">
                <a:latin typeface="Microsoft YaHei" charset="-122"/>
                <a:ea typeface="Microsoft YaHei" charset="-122"/>
                <a:cs typeface="Microsoft YaHei" charset="-122"/>
              </a:defRPr>
            </a:lvl1pPr>
          </a:lstStyle>
          <a:p>
            <a:pPr marL="228600" marR="0" lvl="0" indent="-228600" algn="l" defTabSz="914400" rtl="0" eaLnBrk="1" fontAlgn="auto" latinLnBrk="0" hangingPunct="1">
              <a:lnSpc>
                <a:spcPct val="90000"/>
              </a:lnSpc>
              <a:spcBef>
                <a:spcPts val="1000"/>
              </a:spcBef>
              <a:spcAft>
                <a:spcPts val="0"/>
              </a:spcAft>
              <a:buClrTx/>
              <a:buSzTx/>
              <a:defRPr/>
            </a:pPr>
            <a:r>
              <a:rPr kumimoji="1" lang="zh-CN" altLang="en-US" dirty="0"/>
              <a:t>请输入您需要的文字</a:t>
            </a:r>
          </a:p>
        </p:txBody>
      </p:sp>
      <p:sp>
        <p:nvSpPr>
          <p:cNvPr id="22" name="文本占位符 43"/>
          <p:cNvSpPr>
            <a:spLocks noGrp="1"/>
          </p:cNvSpPr>
          <p:nvPr>
            <p:ph type="body" sz="quarter" idx="19" hasCustomPrompt="1"/>
          </p:nvPr>
        </p:nvSpPr>
        <p:spPr>
          <a:xfrm>
            <a:off x="8961811" y="2864410"/>
            <a:ext cx="2705985" cy="1276350"/>
          </a:xfrm>
        </p:spPr>
        <p:txBody>
          <a:bodyPr>
            <a:noAutofit/>
          </a:bodyPr>
          <a:lstStyle>
            <a:lvl1pPr marL="0" indent="0">
              <a:lnSpc>
                <a:spcPct val="150000"/>
              </a:lnSpc>
              <a:buNone/>
              <a:defRPr sz="1400">
                <a:latin typeface="Microsoft YaHei" charset="-122"/>
                <a:ea typeface="Microsoft YaHei" charset="-122"/>
                <a:cs typeface="Microsoft YaHei" charset="-122"/>
              </a:defRPr>
            </a:lvl1pPr>
          </a:lstStyle>
          <a:p>
            <a:pPr lvl="0"/>
            <a:r>
              <a:rPr kumimoji="1" lang="zh-CN" altLang="en-US" dirty="0"/>
              <a:t>请输入您需要的文字请输入您需要的文字请输入您需要的文字请</a:t>
            </a:r>
            <a:r>
              <a:rPr kumimoji="1" lang="zh-CN" altLang="en-US"/>
              <a:t>输入您需要的文字</a:t>
            </a:r>
            <a:endParaRPr kumimoji="1" lang="zh-CN" altLang="en-US" dirty="0"/>
          </a:p>
        </p:txBody>
      </p:sp>
      <p:sp>
        <p:nvSpPr>
          <p:cNvPr id="23" name="文本占位符 41"/>
          <p:cNvSpPr>
            <a:spLocks noGrp="1"/>
          </p:cNvSpPr>
          <p:nvPr>
            <p:ph type="body" sz="quarter" idx="20" hasCustomPrompt="1"/>
          </p:nvPr>
        </p:nvSpPr>
        <p:spPr>
          <a:xfrm>
            <a:off x="8961811" y="2573496"/>
            <a:ext cx="2094522" cy="500063"/>
          </a:xfrm>
        </p:spPr>
        <p:txBody>
          <a:bodyPr>
            <a:normAutofit/>
          </a:bodyPr>
          <a:lstStyle>
            <a:lvl1pPr marL="0" indent="0">
              <a:buNone/>
              <a:defRPr sz="1600" b="1">
                <a:latin typeface="Microsoft YaHei" charset="-122"/>
                <a:ea typeface="Microsoft YaHei" charset="-122"/>
                <a:cs typeface="Microsoft YaHei" charset="-122"/>
              </a:defRPr>
            </a:lvl1pPr>
          </a:lstStyle>
          <a:p>
            <a:pPr marL="228600" marR="0" lvl="0" indent="-228600" algn="l" defTabSz="914400" rtl="0" eaLnBrk="1" fontAlgn="auto" latinLnBrk="0" hangingPunct="1">
              <a:lnSpc>
                <a:spcPct val="90000"/>
              </a:lnSpc>
              <a:spcBef>
                <a:spcPts val="1000"/>
              </a:spcBef>
              <a:spcAft>
                <a:spcPts val="0"/>
              </a:spcAft>
              <a:buClrTx/>
              <a:buSzTx/>
              <a:defRPr/>
            </a:pPr>
            <a:r>
              <a:rPr kumimoji="1" lang="zh-CN" altLang="en-US" dirty="0"/>
              <a:t>请输入您需要的文字</a:t>
            </a:r>
          </a:p>
        </p:txBody>
      </p:sp>
      <p:sp>
        <p:nvSpPr>
          <p:cNvPr id="24" name="文本占位符 38"/>
          <p:cNvSpPr>
            <a:spLocks noGrp="1"/>
          </p:cNvSpPr>
          <p:nvPr>
            <p:ph type="body" sz="quarter" idx="21" hasCustomPrompt="1"/>
          </p:nvPr>
        </p:nvSpPr>
        <p:spPr>
          <a:xfrm>
            <a:off x="3301394" y="3227796"/>
            <a:ext cx="2089373" cy="488950"/>
          </a:xfrm>
        </p:spPr>
        <p:txBody>
          <a:bodyPr>
            <a:normAutofit/>
          </a:bodyPr>
          <a:lstStyle>
            <a:lvl1pPr marL="0" indent="0">
              <a:buNone/>
              <a:defRPr sz="2000" b="1">
                <a:solidFill>
                  <a:schemeClr val="bg1"/>
                </a:solidFill>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en-US" altLang="zh-CN" dirty="0"/>
              <a:t>STEP</a:t>
            </a:r>
            <a:r>
              <a:rPr kumimoji="1" lang="zh-CN" altLang="en-US" dirty="0"/>
              <a:t> </a:t>
            </a:r>
            <a:r>
              <a:rPr kumimoji="1" lang="en-US" altLang="zh-CN" dirty="0"/>
              <a:t>02</a:t>
            </a:r>
            <a:endParaRPr kumimoji="1" lang="zh-CN" altLang="en-US" dirty="0"/>
          </a:p>
        </p:txBody>
      </p:sp>
      <p:sp>
        <p:nvSpPr>
          <p:cNvPr id="25" name="文本占位符 38"/>
          <p:cNvSpPr>
            <a:spLocks noGrp="1"/>
          </p:cNvSpPr>
          <p:nvPr>
            <p:ph type="body" sz="quarter" idx="22" hasCustomPrompt="1"/>
          </p:nvPr>
        </p:nvSpPr>
        <p:spPr>
          <a:xfrm>
            <a:off x="6132889" y="2653468"/>
            <a:ext cx="2089373" cy="488950"/>
          </a:xfrm>
        </p:spPr>
        <p:txBody>
          <a:bodyPr>
            <a:normAutofit/>
          </a:bodyPr>
          <a:lstStyle>
            <a:lvl1pPr marL="0" indent="0">
              <a:buNone/>
              <a:defRPr sz="2000" b="1">
                <a:solidFill>
                  <a:schemeClr val="bg1"/>
                </a:solidFill>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en-US" altLang="zh-CN" dirty="0"/>
              <a:t>STEP</a:t>
            </a:r>
            <a:r>
              <a:rPr kumimoji="1" lang="zh-CN" altLang="en-US" dirty="0"/>
              <a:t> </a:t>
            </a:r>
            <a:r>
              <a:rPr kumimoji="1" lang="en-US" altLang="zh-CN" dirty="0"/>
              <a:t>03</a:t>
            </a:r>
            <a:endParaRPr kumimoji="1" lang="zh-CN" altLang="en-US" dirty="0"/>
          </a:p>
        </p:txBody>
      </p:sp>
      <p:sp>
        <p:nvSpPr>
          <p:cNvPr id="26" name="文本占位符 38"/>
          <p:cNvSpPr>
            <a:spLocks noGrp="1"/>
          </p:cNvSpPr>
          <p:nvPr>
            <p:ph type="body" sz="quarter" idx="23" hasCustomPrompt="1"/>
          </p:nvPr>
        </p:nvSpPr>
        <p:spPr>
          <a:xfrm>
            <a:off x="8961005" y="2104571"/>
            <a:ext cx="2089373" cy="488950"/>
          </a:xfrm>
        </p:spPr>
        <p:txBody>
          <a:bodyPr>
            <a:normAutofit/>
          </a:bodyPr>
          <a:lstStyle>
            <a:lvl1pPr marL="0" indent="0">
              <a:buNone/>
              <a:defRPr sz="2000" b="1">
                <a:solidFill>
                  <a:schemeClr val="bg1"/>
                </a:solidFill>
                <a:latin typeface="Microsoft YaHei" charset="-122"/>
                <a:ea typeface="Microsoft YaHei" charset="-122"/>
                <a:cs typeface="Microsoft YaHei" charset="-122"/>
              </a:defRPr>
            </a:lvl1pPr>
            <a:lvl2pPr marL="457200" indent="0">
              <a:buNone/>
              <a:defRPr/>
            </a:lvl2pPr>
            <a:lvl3pPr marL="914400" indent="0">
              <a:buNone/>
              <a:defRPr/>
            </a:lvl3pPr>
            <a:lvl4pPr marL="1371600" indent="0">
              <a:buNone/>
              <a:defRPr/>
            </a:lvl4pPr>
            <a:lvl5pPr marL="1828800" indent="0">
              <a:buNone/>
              <a:defRPr/>
            </a:lvl5pPr>
          </a:lstStyle>
          <a:p>
            <a:pPr lvl="0"/>
            <a:r>
              <a:rPr kumimoji="1" lang="en-US" altLang="zh-CN" dirty="0"/>
              <a:t>STEP</a:t>
            </a:r>
            <a:r>
              <a:rPr kumimoji="1" lang="zh-CN" altLang="en-US" dirty="0"/>
              <a:t> </a:t>
            </a:r>
            <a:r>
              <a:rPr kumimoji="1" lang="en-US" altLang="zh-CN" dirty="0"/>
              <a:t>04</a:t>
            </a:r>
            <a:endParaRPr kumimoji="1" lang="zh-CN" altLang="en-US" dirty="0"/>
          </a:p>
        </p:txBody>
      </p:sp>
      <p:pic>
        <p:nvPicPr>
          <p:cNvPr id="27" name="图片 2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30" name="文本占位符 28"/>
          <p:cNvSpPr>
            <a:spLocks noGrp="1"/>
          </p:cNvSpPr>
          <p:nvPr>
            <p:ph type="body" sz="quarter" idx="24" hasCustomPrompt="1"/>
          </p:nvPr>
        </p:nvSpPr>
        <p:spPr>
          <a:xfrm>
            <a:off x="1079500" y="1724350"/>
            <a:ext cx="5238750" cy="801687"/>
          </a:xfrm>
        </p:spPr>
        <p:txBody>
          <a:bodyPr>
            <a:norm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90204" pitchFamily="34" charset="0"/>
              <a:buNone/>
              <a:defRPr sz="1600">
                <a:latin typeface="微软雅黑"/>
                <a:ea typeface="微软雅黑"/>
                <a:cs typeface="微软雅黑"/>
              </a:defRPr>
            </a:lvl1pPr>
          </a:lstStyle>
          <a:p>
            <a:pPr marL="0" marR="0" lvl="0" indent="0" algn="l" defTabSz="914400" rtl="0" eaLnBrk="1" fontAlgn="auto" latinLnBrk="0" hangingPunct="1">
              <a:lnSpc>
                <a:spcPct val="120000"/>
              </a:lnSpc>
              <a:spcBef>
                <a:spcPts val="1000"/>
              </a:spcBef>
              <a:spcAft>
                <a:spcPts val="0"/>
              </a:spcAft>
              <a:buClrTx/>
              <a:buSzTx/>
              <a:buFont typeface="Arial" panose="020B0604020202090204" pitchFamily="34" charset="0"/>
              <a:buNone/>
              <a:defRPr/>
            </a:pPr>
            <a:r>
              <a:rPr kumimoji="1" lang="zh-CN" altLang="en-US" dirty="0"/>
              <a:t>请输入您需要的文字请输入您需要的文字请输入您需要的文字需要的文字请输入您需要的文字</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pic>
        <p:nvPicPr>
          <p:cNvPr id="6" name="图片 5" descr="ppt模板背景-01.jpg"/>
          <p:cNvPicPr>
            <a:picLocks noChangeAspect="1"/>
          </p:cNvPicPr>
          <p:nvPr userDrawn="1"/>
        </p:nvPicPr>
        <p:blipFill>
          <a:blip r:embed="rId2"/>
          <a:stretch>
            <a:fillRect/>
          </a:stretch>
        </p:blipFill>
        <p:spPr>
          <a:xfrm>
            <a:off x="0" y="0"/>
            <a:ext cx="12192000" cy="6844312"/>
          </a:xfrm>
          <a:prstGeom prst="rect">
            <a:avLst/>
          </a:prstGeom>
        </p:spPr>
      </p:pic>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56436" y="1800715"/>
            <a:ext cx="1806075" cy="623467"/>
          </a:xfrm>
          <a:prstGeom prst="rect">
            <a:avLst/>
          </a:prstGeom>
        </p:spPr>
      </p:pic>
      <p:sp>
        <p:nvSpPr>
          <p:cNvPr id="11" name="矩形 10"/>
          <p:cNvSpPr/>
          <p:nvPr userDrawn="1"/>
        </p:nvSpPr>
        <p:spPr>
          <a:xfrm>
            <a:off x="6768018" y="3988231"/>
            <a:ext cx="4206932" cy="369332"/>
          </a:xfrm>
          <a:prstGeom prst="rect">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3" name="文本占位符 12"/>
          <p:cNvSpPr>
            <a:spLocks noGrp="1"/>
          </p:cNvSpPr>
          <p:nvPr>
            <p:ph type="body" sz="quarter" idx="11" hasCustomPrompt="1"/>
          </p:nvPr>
        </p:nvSpPr>
        <p:spPr>
          <a:xfrm>
            <a:off x="6815055" y="3988231"/>
            <a:ext cx="4115882" cy="369333"/>
          </a:xfrm>
        </p:spPr>
        <p:txBody>
          <a:bodyPr>
            <a:normAutofit/>
          </a:bodyPr>
          <a:lstStyle>
            <a:lvl1pPr marL="0" indent="0" algn="dist">
              <a:buNone/>
              <a:defRPr sz="1800">
                <a:solidFill>
                  <a:schemeClr val="bg1"/>
                </a:solidFill>
                <a:latin typeface="微软雅黑"/>
                <a:ea typeface="微软雅黑"/>
                <a:cs typeface="微软雅黑"/>
              </a:defRPr>
            </a:lvl1pPr>
          </a:lstStyle>
          <a:p>
            <a:pPr lvl="0"/>
            <a:r>
              <a:rPr kumimoji="1" lang="en-US" altLang="zh-CN" dirty="0"/>
              <a:t>2018</a:t>
            </a:r>
            <a:r>
              <a:rPr kumimoji="1" lang="zh-CN" altLang="en-US" dirty="0"/>
              <a:t>深信服科技</a:t>
            </a:r>
          </a:p>
        </p:txBody>
      </p:sp>
      <p:sp>
        <p:nvSpPr>
          <p:cNvPr id="17" name="文本占位符 24"/>
          <p:cNvSpPr>
            <a:spLocks noGrp="1"/>
          </p:cNvSpPr>
          <p:nvPr>
            <p:ph type="body" sz="quarter" idx="13" hasCustomPrompt="1"/>
          </p:nvPr>
        </p:nvSpPr>
        <p:spPr>
          <a:xfrm>
            <a:off x="6616331" y="3033708"/>
            <a:ext cx="4699461" cy="857250"/>
          </a:xfrm>
        </p:spPr>
        <p:txBody>
          <a:bodyPr>
            <a:normAutofit/>
          </a:bodyPr>
          <a:lstStyle>
            <a:lvl1pPr marL="0" indent="0" algn="l">
              <a:buFontTx/>
              <a:buNone/>
              <a:defRPr sz="5400" b="1">
                <a:gradFill flip="none" rotWithShape="1">
                  <a:gsLst>
                    <a:gs pos="100000">
                      <a:srgbClr val="0D5490"/>
                    </a:gs>
                    <a:gs pos="0">
                      <a:srgbClr val="60AC3C"/>
                    </a:gs>
                  </a:gsLst>
                  <a:lin ang="0" scaled="1"/>
                  <a:tileRect/>
                </a:gra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en-US" altLang="zh-CN" dirty="0"/>
              <a:t>THANK YOU</a:t>
            </a:r>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bg>
      <p:bgRef idx="1001">
        <a:schemeClr val="bg2"/>
      </p:bgRef>
    </p:bg>
    <p:spTree>
      <p:nvGrpSpPr>
        <p:cNvPr id="1" name=""/>
        <p:cNvGrpSpPr/>
        <p:nvPr/>
      </p:nvGrpSpPr>
      <p:grpSpPr>
        <a:xfrm>
          <a:off x="0" y="0"/>
          <a:ext cx="0" cy="0"/>
          <a:chOff x="0" y="0"/>
          <a:chExt cx="0" cy="0"/>
        </a:xfrm>
      </p:grpSpPr>
      <p:pic>
        <p:nvPicPr>
          <p:cNvPr id="14" name="图片 13" descr="ppt模板背景-02.jpg"/>
          <p:cNvPicPr>
            <a:picLocks noChangeAspect="1"/>
          </p:cNvPicPr>
          <p:nvPr userDrawn="1"/>
        </p:nvPicPr>
        <p:blipFill>
          <a:blip r:embed="rId2"/>
          <a:stretch>
            <a:fillRect/>
          </a:stretch>
        </p:blipFill>
        <p:spPr>
          <a:xfrm>
            <a:off x="-2182" y="9427"/>
            <a:ext cx="12192000" cy="6844311"/>
          </a:xfrm>
          <a:prstGeom prst="rect">
            <a:avLst/>
          </a:prstGeom>
        </p:spPr>
      </p:pic>
      <p:sp>
        <p:nvSpPr>
          <p:cNvPr id="26" name="文本占位符 24"/>
          <p:cNvSpPr>
            <a:spLocks noGrp="1"/>
          </p:cNvSpPr>
          <p:nvPr>
            <p:ph type="body" sz="quarter" idx="10" hasCustomPrompt="1"/>
          </p:nvPr>
        </p:nvSpPr>
        <p:spPr>
          <a:xfrm>
            <a:off x="4850520" y="2828224"/>
            <a:ext cx="6468755" cy="642518"/>
          </a:xfrm>
        </p:spPr>
        <p:txBody>
          <a:bodyPr>
            <a:normAutofit/>
          </a:bodyPr>
          <a:lstStyle>
            <a:lvl1pPr marL="0" indent="0" algn="r">
              <a:buFontTx/>
              <a:buNone/>
              <a:defRPr sz="4000" b="1">
                <a:gradFill flip="none" rotWithShape="1">
                  <a:gsLst>
                    <a:gs pos="100000">
                      <a:srgbClr val="0D5490"/>
                    </a:gs>
                    <a:gs pos="0">
                      <a:srgbClr val="60AC3C"/>
                    </a:gs>
                  </a:gsLst>
                  <a:lin ang="0" scaled="1"/>
                  <a:tileRect/>
                </a:gra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章节标题微软雅黑</a:t>
            </a:r>
            <a:r>
              <a:rPr kumimoji="1" lang="en-US" altLang="zh-CN" dirty="0"/>
              <a:t>40</a:t>
            </a:r>
            <a:r>
              <a:rPr kumimoji="1" lang="zh-CN" altLang="en-US" dirty="0"/>
              <a:t>号</a:t>
            </a:r>
          </a:p>
        </p:txBody>
      </p:sp>
      <p:sp>
        <p:nvSpPr>
          <p:cNvPr id="31" name="图片占位符 44"/>
          <p:cNvSpPr>
            <a:spLocks noGrp="1"/>
          </p:cNvSpPr>
          <p:nvPr>
            <p:ph type="pic" sz="quarter" idx="16" hasCustomPrompt="1"/>
          </p:nvPr>
        </p:nvSpPr>
        <p:spPr>
          <a:xfrm>
            <a:off x="8024540" y="3909106"/>
            <a:ext cx="602507" cy="458787"/>
          </a:xfrm>
        </p:spPr>
        <p:txBody>
          <a:bodyPr>
            <a:noAutofit/>
          </a:bodyPr>
          <a:lstStyle>
            <a:lvl1pPr marL="0" indent="0">
              <a:buNone/>
              <a:defRPr sz="1600"/>
            </a:lvl1pPr>
          </a:lstStyle>
          <a:p>
            <a:r>
              <a:rPr kumimoji="1" lang="zh-CN" altLang="en-US" dirty="0"/>
              <a:t>图标</a:t>
            </a:r>
          </a:p>
        </p:txBody>
      </p:sp>
      <p:sp>
        <p:nvSpPr>
          <p:cNvPr id="32" name="图片占位符 44"/>
          <p:cNvSpPr>
            <a:spLocks noGrp="1"/>
          </p:cNvSpPr>
          <p:nvPr>
            <p:ph type="pic" sz="quarter" idx="17" hasCustomPrompt="1"/>
          </p:nvPr>
        </p:nvSpPr>
        <p:spPr>
          <a:xfrm>
            <a:off x="8878486" y="3909106"/>
            <a:ext cx="602507" cy="458787"/>
          </a:xfrm>
        </p:spPr>
        <p:txBody>
          <a:bodyPr>
            <a:noAutofit/>
          </a:bodyPr>
          <a:lstStyle>
            <a:lvl1pPr marL="0" indent="0">
              <a:buNone/>
              <a:defRPr sz="1600"/>
            </a:lvl1pPr>
          </a:lstStyle>
          <a:p>
            <a:r>
              <a:rPr kumimoji="1" lang="zh-CN" altLang="en-US" dirty="0"/>
              <a:t>图标</a:t>
            </a:r>
          </a:p>
        </p:txBody>
      </p:sp>
      <p:sp>
        <p:nvSpPr>
          <p:cNvPr id="33" name="图片占位符 44"/>
          <p:cNvSpPr>
            <a:spLocks noGrp="1"/>
          </p:cNvSpPr>
          <p:nvPr>
            <p:ph type="pic" sz="quarter" idx="18" hasCustomPrompt="1"/>
          </p:nvPr>
        </p:nvSpPr>
        <p:spPr>
          <a:xfrm>
            <a:off x="9754328" y="3909106"/>
            <a:ext cx="602507" cy="458787"/>
          </a:xfrm>
        </p:spPr>
        <p:txBody>
          <a:bodyPr>
            <a:noAutofit/>
          </a:bodyPr>
          <a:lstStyle>
            <a:lvl1pPr marL="0" indent="0">
              <a:buNone/>
              <a:defRPr sz="1600"/>
            </a:lvl1pPr>
          </a:lstStyle>
          <a:p>
            <a:r>
              <a:rPr kumimoji="1" lang="zh-CN" altLang="en-US" dirty="0"/>
              <a:t>图标</a:t>
            </a:r>
          </a:p>
        </p:txBody>
      </p:sp>
      <p:sp>
        <p:nvSpPr>
          <p:cNvPr id="34" name="图片占位符 44"/>
          <p:cNvSpPr>
            <a:spLocks noGrp="1"/>
          </p:cNvSpPr>
          <p:nvPr>
            <p:ph type="pic" sz="quarter" idx="19" hasCustomPrompt="1"/>
          </p:nvPr>
        </p:nvSpPr>
        <p:spPr>
          <a:xfrm>
            <a:off x="10604223" y="3909106"/>
            <a:ext cx="602507" cy="458787"/>
          </a:xfrm>
        </p:spPr>
        <p:txBody>
          <a:bodyPr>
            <a:noAutofit/>
          </a:bodyPr>
          <a:lstStyle>
            <a:lvl1pPr marL="0" indent="0">
              <a:buNone/>
              <a:defRPr sz="1600"/>
            </a:lvl1pPr>
          </a:lstStyle>
          <a:p>
            <a:r>
              <a:rPr kumimoji="1" lang="zh-CN" altLang="en-US" dirty="0"/>
              <a:t>图标</a:t>
            </a:r>
          </a:p>
        </p:txBody>
      </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bg>
      <p:bgRef idx="1001">
        <a:schemeClr val="bg1"/>
      </p:bgRef>
    </p:bg>
    <p:spTree>
      <p:nvGrpSpPr>
        <p:cNvPr id="1" name=""/>
        <p:cNvGrpSpPr/>
        <p:nvPr/>
      </p:nvGrpSpPr>
      <p:grpSpPr>
        <a:xfrm>
          <a:off x="0" y="0"/>
          <a:ext cx="0" cy="0"/>
          <a:chOff x="0" y="0"/>
          <a:chExt cx="0" cy="0"/>
        </a:xfrm>
      </p:grpSpPr>
      <p:pic>
        <p:nvPicPr>
          <p:cNvPr id="20" name="图片 19"/>
          <p:cNvPicPr>
            <a:picLocks noChangeAspect="1"/>
          </p:cNvPicPr>
          <p:nvPr userDrawn="1"/>
        </p:nvPicPr>
        <p:blipFill rotWithShape="1">
          <a:blip r:embed="rId2">
            <a:extLst>
              <a:ext uri="{28A0092B-C50C-407E-A947-70E740481C1C}">
                <a14:useLocalDpi xmlns:a14="http://schemas.microsoft.com/office/drawing/2010/main" val="0"/>
              </a:ext>
            </a:extLst>
          </a:blip>
          <a:srcRect l="28619" r="24191"/>
          <a:stretch>
            <a:fillRect/>
          </a:stretch>
        </p:blipFill>
        <p:spPr>
          <a:xfrm>
            <a:off x="0" y="-43892"/>
            <a:ext cx="12242800" cy="6918315"/>
          </a:xfrm>
          <a:prstGeom prst="rect">
            <a:avLst/>
          </a:prstGeom>
        </p:spPr>
      </p:pic>
      <p:sp>
        <p:nvSpPr>
          <p:cNvPr id="34" name="文本占位符 26"/>
          <p:cNvSpPr>
            <a:spLocks noGrp="1"/>
          </p:cNvSpPr>
          <p:nvPr>
            <p:ph type="body" sz="quarter" idx="10" hasCustomPrompt="1"/>
          </p:nvPr>
        </p:nvSpPr>
        <p:spPr>
          <a:xfrm>
            <a:off x="1336119" y="1380836"/>
            <a:ext cx="5025503" cy="480909"/>
          </a:xfrm>
        </p:spPr>
        <p:txBody>
          <a:bodyPr>
            <a:normAutofit/>
          </a:bodyPr>
          <a:lstStyle>
            <a:lvl1pPr marL="0" indent="0">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
        <p:nvSpPr>
          <p:cNvPr id="35" name="图片占位符 29"/>
          <p:cNvSpPr>
            <a:spLocks noGrp="1"/>
          </p:cNvSpPr>
          <p:nvPr>
            <p:ph type="pic" sz="quarter" idx="11" hasCustomPrompt="1"/>
          </p:nvPr>
        </p:nvSpPr>
        <p:spPr>
          <a:xfrm>
            <a:off x="1354138" y="2151063"/>
            <a:ext cx="2759075" cy="3186112"/>
          </a:xfrm>
        </p:spPr>
        <p:txBody>
          <a:bodyPr>
            <a:normAutofit/>
          </a:bodyPr>
          <a:lstStyle>
            <a:lvl1pPr marL="0" indent="0">
              <a:buNone/>
              <a:defRPr sz="2000" baseline="0">
                <a:latin typeface="微软雅黑"/>
                <a:ea typeface="微软雅黑"/>
                <a:cs typeface="微软雅黑"/>
              </a:defRPr>
            </a:lvl1pPr>
          </a:lstStyle>
          <a:p>
            <a:r>
              <a:rPr kumimoji="1" lang="en-US" altLang="zh-CN" dirty="0"/>
              <a:t>             </a:t>
            </a:r>
          </a:p>
          <a:p>
            <a:r>
              <a:rPr kumimoji="1" lang="en-US" altLang="zh-CN" dirty="0"/>
              <a:t>    </a:t>
            </a:r>
          </a:p>
          <a:p>
            <a:r>
              <a:rPr kumimoji="1" lang="en-US" altLang="zh-CN" dirty="0"/>
              <a:t>              </a:t>
            </a:r>
            <a:r>
              <a:rPr kumimoji="1" lang="zh-CN" altLang="en-US" dirty="0"/>
              <a:t>图片</a:t>
            </a:r>
          </a:p>
        </p:txBody>
      </p:sp>
      <p:sp>
        <p:nvSpPr>
          <p:cNvPr id="38" name="内容占位符 36"/>
          <p:cNvSpPr>
            <a:spLocks noGrp="1"/>
          </p:cNvSpPr>
          <p:nvPr>
            <p:ph sz="quarter" idx="12" hasCustomPrompt="1"/>
          </p:nvPr>
        </p:nvSpPr>
        <p:spPr>
          <a:xfrm>
            <a:off x="4553608" y="2085370"/>
            <a:ext cx="3041650" cy="335140"/>
          </a:xfrm>
        </p:spPr>
        <p:txBody>
          <a:bodyPr>
            <a:normAutofit/>
          </a:bodyPr>
          <a:lstStyle>
            <a:lvl1pPr marL="0" indent="0">
              <a:buFontTx/>
              <a:buNone/>
              <a:defRPr sz="1600" b="1">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a:t>
            </a:r>
            <a:endParaRPr kumimoji="1" lang="en-US" altLang="zh-CN" dirty="0"/>
          </a:p>
        </p:txBody>
      </p:sp>
      <p:sp>
        <p:nvSpPr>
          <p:cNvPr id="39" name="内容占位符 36"/>
          <p:cNvSpPr>
            <a:spLocks noGrp="1"/>
          </p:cNvSpPr>
          <p:nvPr>
            <p:ph sz="quarter" idx="13" hasCustomPrompt="1"/>
          </p:nvPr>
        </p:nvSpPr>
        <p:spPr>
          <a:xfrm>
            <a:off x="4553608" y="2411258"/>
            <a:ext cx="3041650" cy="1050423"/>
          </a:xfrm>
        </p:spPr>
        <p:txBody>
          <a:bodyPr>
            <a:noAutofit/>
          </a:bodyPr>
          <a:lstStyle>
            <a:lvl1pPr marL="0" indent="0">
              <a:lnSpc>
                <a:spcPct val="15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请输入您需要的文字请输入您需要的文字请输入您需要的文字请输入您需要的文字请输入</a:t>
            </a:r>
          </a:p>
        </p:txBody>
      </p:sp>
      <p:sp>
        <p:nvSpPr>
          <p:cNvPr id="40" name="内容占位符 36"/>
          <p:cNvSpPr>
            <a:spLocks noGrp="1"/>
          </p:cNvSpPr>
          <p:nvPr>
            <p:ph sz="quarter" idx="14" hasCustomPrompt="1"/>
          </p:nvPr>
        </p:nvSpPr>
        <p:spPr>
          <a:xfrm>
            <a:off x="7917416" y="2085370"/>
            <a:ext cx="3041650" cy="335140"/>
          </a:xfrm>
        </p:spPr>
        <p:txBody>
          <a:bodyPr>
            <a:normAutofit/>
          </a:bodyPr>
          <a:lstStyle>
            <a:lvl1pPr marL="0" indent="0">
              <a:buFontTx/>
              <a:buNone/>
              <a:defRPr sz="1600" b="1">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a:t>
            </a:r>
            <a:endParaRPr kumimoji="1" lang="en-US" altLang="zh-CN" dirty="0"/>
          </a:p>
        </p:txBody>
      </p:sp>
      <p:sp>
        <p:nvSpPr>
          <p:cNvPr id="41" name="内容占位符 36"/>
          <p:cNvSpPr>
            <a:spLocks noGrp="1"/>
          </p:cNvSpPr>
          <p:nvPr>
            <p:ph sz="quarter" idx="15" hasCustomPrompt="1"/>
          </p:nvPr>
        </p:nvSpPr>
        <p:spPr>
          <a:xfrm>
            <a:off x="7910408" y="2411258"/>
            <a:ext cx="3041650" cy="1050423"/>
          </a:xfrm>
        </p:spPr>
        <p:txBody>
          <a:bodyPr>
            <a:noAutofit/>
          </a:bodyPr>
          <a:lstStyle>
            <a:lvl1pPr marL="0" indent="0">
              <a:lnSpc>
                <a:spcPct val="15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请输入您需要的文字请输入您需要的文字请输入您需要的文字请输入您需要的文字请输入</a:t>
            </a:r>
          </a:p>
        </p:txBody>
      </p:sp>
      <p:sp>
        <p:nvSpPr>
          <p:cNvPr id="42" name="内容占位符 36"/>
          <p:cNvSpPr>
            <a:spLocks noGrp="1"/>
          </p:cNvSpPr>
          <p:nvPr>
            <p:ph sz="quarter" idx="16" hasCustomPrompt="1"/>
          </p:nvPr>
        </p:nvSpPr>
        <p:spPr>
          <a:xfrm>
            <a:off x="4553608" y="3974354"/>
            <a:ext cx="3041650" cy="335140"/>
          </a:xfrm>
        </p:spPr>
        <p:txBody>
          <a:bodyPr>
            <a:normAutofit/>
          </a:bodyPr>
          <a:lstStyle>
            <a:lvl1pPr marL="0" indent="0">
              <a:buFontTx/>
              <a:buNone/>
              <a:defRPr sz="1600" b="1">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a:t>
            </a:r>
            <a:endParaRPr kumimoji="1" lang="en-US" altLang="zh-CN" dirty="0"/>
          </a:p>
        </p:txBody>
      </p:sp>
      <p:sp>
        <p:nvSpPr>
          <p:cNvPr id="43" name="内容占位符 36"/>
          <p:cNvSpPr>
            <a:spLocks noGrp="1"/>
          </p:cNvSpPr>
          <p:nvPr>
            <p:ph sz="quarter" idx="17" hasCustomPrompt="1"/>
          </p:nvPr>
        </p:nvSpPr>
        <p:spPr>
          <a:xfrm>
            <a:off x="4553608" y="4300242"/>
            <a:ext cx="3041650" cy="1050423"/>
          </a:xfrm>
        </p:spPr>
        <p:txBody>
          <a:bodyPr>
            <a:noAutofit/>
          </a:bodyPr>
          <a:lstStyle>
            <a:lvl1pPr marL="0" indent="0">
              <a:lnSpc>
                <a:spcPct val="15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请输入您需要的文字请输入您需要的文字请输入您需要的文字请输入您需要的文字请输入</a:t>
            </a:r>
          </a:p>
        </p:txBody>
      </p:sp>
      <p:sp>
        <p:nvSpPr>
          <p:cNvPr id="44" name="内容占位符 36"/>
          <p:cNvSpPr>
            <a:spLocks noGrp="1"/>
          </p:cNvSpPr>
          <p:nvPr>
            <p:ph sz="quarter" idx="18" hasCustomPrompt="1"/>
          </p:nvPr>
        </p:nvSpPr>
        <p:spPr>
          <a:xfrm>
            <a:off x="7917416" y="3974354"/>
            <a:ext cx="3041650" cy="335140"/>
          </a:xfrm>
        </p:spPr>
        <p:txBody>
          <a:bodyPr>
            <a:normAutofit/>
          </a:bodyPr>
          <a:lstStyle>
            <a:lvl1pPr marL="0" indent="0">
              <a:buFontTx/>
              <a:buNone/>
              <a:defRPr sz="1600" b="1">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a:t>
            </a:r>
            <a:endParaRPr kumimoji="1" lang="en-US" altLang="zh-CN" dirty="0"/>
          </a:p>
        </p:txBody>
      </p:sp>
      <p:sp>
        <p:nvSpPr>
          <p:cNvPr id="45" name="内容占位符 36"/>
          <p:cNvSpPr>
            <a:spLocks noGrp="1"/>
          </p:cNvSpPr>
          <p:nvPr>
            <p:ph sz="quarter" idx="19" hasCustomPrompt="1"/>
          </p:nvPr>
        </p:nvSpPr>
        <p:spPr>
          <a:xfrm>
            <a:off x="7910408" y="4300242"/>
            <a:ext cx="3041650" cy="1050423"/>
          </a:xfrm>
        </p:spPr>
        <p:txBody>
          <a:bodyPr>
            <a:noAutofit/>
          </a:bodyPr>
          <a:lstStyle>
            <a:lvl1pPr marL="0" indent="0">
              <a:lnSpc>
                <a:spcPct val="15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请输入您需要的文字请输入您需要的文字请输入您需要的文字请输入您需要的文字请输入</a:t>
            </a:r>
          </a:p>
        </p:txBody>
      </p:sp>
      <p:sp>
        <p:nvSpPr>
          <p:cNvPr id="48" name="矩形 47"/>
          <p:cNvSpPr/>
          <p:nvPr userDrawn="1"/>
        </p:nvSpPr>
        <p:spPr>
          <a:xfrm>
            <a:off x="4113213" y="2140114"/>
            <a:ext cx="45719" cy="3199602"/>
          </a:xfrm>
          <a:prstGeom prst="rect">
            <a:avLst/>
          </a:prstGeom>
          <a:solidFill>
            <a:srgbClr val="1841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5" name="图片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项内容">
    <p:bg>
      <p:bgRef idx="1001">
        <a:schemeClr val="bg1"/>
      </p:bgRef>
    </p:bg>
    <p:spTree>
      <p:nvGrpSpPr>
        <p:cNvPr id="1" name=""/>
        <p:cNvGrpSpPr/>
        <p:nvPr/>
      </p:nvGrpSpPr>
      <p:grpSpPr>
        <a:xfrm>
          <a:off x="0" y="0"/>
          <a:ext cx="0" cy="0"/>
          <a:chOff x="0" y="0"/>
          <a:chExt cx="0" cy="0"/>
        </a:xfrm>
      </p:grpSpPr>
      <p:pic>
        <p:nvPicPr>
          <p:cNvPr id="32" name="图片 3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49"/>
            <a:ext cx="12202948" cy="6858000"/>
          </a:xfrm>
          <a:prstGeom prst="rect">
            <a:avLst/>
          </a:prstGeom>
        </p:spPr>
      </p:pic>
      <p:sp>
        <p:nvSpPr>
          <p:cNvPr id="61" name="图片占位符 29"/>
          <p:cNvSpPr>
            <a:spLocks noGrp="1"/>
          </p:cNvSpPr>
          <p:nvPr>
            <p:ph type="pic" sz="quarter" idx="11" hasCustomPrompt="1"/>
          </p:nvPr>
        </p:nvSpPr>
        <p:spPr>
          <a:xfrm>
            <a:off x="1149178" y="1390502"/>
            <a:ext cx="3712873" cy="4336359"/>
          </a:xfrm>
        </p:spPr>
        <p:txBody>
          <a:bodyPr/>
          <a:lstStyle>
            <a:lvl1pPr marL="0" indent="0">
              <a:buNone/>
              <a:defRPr sz="2000" baseline="0"/>
            </a:lvl1pPr>
          </a:lstStyle>
          <a:p>
            <a:r>
              <a:rPr kumimoji="1" lang="en-US" altLang="zh-CN" dirty="0"/>
              <a:t>                  </a:t>
            </a:r>
          </a:p>
          <a:p>
            <a:endParaRPr kumimoji="1" lang="en-US" altLang="zh-CN" dirty="0"/>
          </a:p>
          <a:p>
            <a:endParaRPr kumimoji="1" lang="en-US" altLang="zh-CN" dirty="0"/>
          </a:p>
          <a:p>
            <a:endParaRPr kumimoji="1" lang="en-US" altLang="zh-CN" dirty="0"/>
          </a:p>
          <a:p>
            <a:r>
              <a:rPr kumimoji="1" lang="en-US" altLang="zh-CN" dirty="0"/>
              <a:t>                          </a:t>
            </a:r>
            <a:r>
              <a:rPr kumimoji="1" lang="zh-CN" altLang="en-US" dirty="0"/>
              <a:t>图片</a:t>
            </a:r>
          </a:p>
        </p:txBody>
      </p:sp>
      <p:pic>
        <p:nvPicPr>
          <p:cNvPr id="17" name="图片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20" name="矩形 19"/>
          <p:cNvSpPr/>
          <p:nvPr userDrawn="1"/>
        </p:nvSpPr>
        <p:spPr>
          <a:xfrm>
            <a:off x="5779265" y="1389785"/>
            <a:ext cx="5354882" cy="623888"/>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 name="文本占位符 3"/>
          <p:cNvSpPr>
            <a:spLocks noGrp="1"/>
          </p:cNvSpPr>
          <p:nvPr>
            <p:ph type="body" sz="quarter" idx="24" hasCustomPrompt="1"/>
          </p:nvPr>
        </p:nvSpPr>
        <p:spPr>
          <a:xfrm>
            <a:off x="5886264" y="1520429"/>
            <a:ext cx="4512796" cy="433387"/>
          </a:xfrm>
        </p:spPr>
        <p:txBody>
          <a:bodyPr>
            <a:noAutofit/>
          </a:bodyPr>
          <a:lstStyle>
            <a:lvl1pPr marL="0" indent="0">
              <a:buNone/>
              <a:defRPr sz="2000">
                <a:solidFill>
                  <a:srgbClr val="FFFFFF"/>
                </a:solidFill>
                <a:latin typeface="微软雅黑"/>
                <a:ea typeface="微软雅黑"/>
                <a:cs typeface="微软雅黑"/>
              </a:defRPr>
            </a:lvl1pPr>
          </a:lstStyle>
          <a:p>
            <a:pPr lvl="0"/>
            <a:r>
              <a:rPr kumimoji="1" lang="zh-CN" altLang="en-US" dirty="0"/>
              <a:t>请输入您需要的文字微软雅黑</a:t>
            </a:r>
            <a:r>
              <a:rPr kumimoji="1" lang="en-US" altLang="zh-CN" dirty="0"/>
              <a:t>20</a:t>
            </a:r>
            <a:r>
              <a:rPr kumimoji="1" lang="zh-CN" altLang="en-US" dirty="0"/>
              <a:t>号</a:t>
            </a:r>
          </a:p>
        </p:txBody>
      </p:sp>
      <p:sp>
        <p:nvSpPr>
          <p:cNvPr id="23" name="矩形 22"/>
          <p:cNvSpPr/>
          <p:nvPr userDrawn="1"/>
        </p:nvSpPr>
        <p:spPr>
          <a:xfrm>
            <a:off x="5779265" y="2147334"/>
            <a:ext cx="5354882" cy="623888"/>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4" name="文本占位符 3"/>
          <p:cNvSpPr>
            <a:spLocks noGrp="1"/>
          </p:cNvSpPr>
          <p:nvPr>
            <p:ph type="body" sz="quarter" idx="25" hasCustomPrompt="1"/>
          </p:nvPr>
        </p:nvSpPr>
        <p:spPr>
          <a:xfrm>
            <a:off x="5886264" y="2277978"/>
            <a:ext cx="4512796" cy="433387"/>
          </a:xfrm>
        </p:spPr>
        <p:txBody>
          <a:bodyPr>
            <a:noAutofit/>
          </a:bodyPr>
          <a:lstStyle>
            <a:lvl1pPr marL="0" indent="0">
              <a:buNone/>
              <a:defRPr sz="2000">
                <a:solidFill>
                  <a:srgbClr val="FFFFFF"/>
                </a:solidFill>
                <a:latin typeface="微软雅黑"/>
                <a:ea typeface="微软雅黑"/>
                <a:cs typeface="微软雅黑"/>
              </a:defRPr>
            </a:lvl1pPr>
          </a:lstStyle>
          <a:p>
            <a:pPr lvl="0"/>
            <a:r>
              <a:rPr kumimoji="1" lang="zh-CN" altLang="en-US" dirty="0"/>
              <a:t>请输入您需要的文字微软雅黑</a:t>
            </a:r>
            <a:r>
              <a:rPr kumimoji="1" lang="en-US" altLang="zh-CN" dirty="0"/>
              <a:t>20</a:t>
            </a:r>
            <a:r>
              <a:rPr kumimoji="1" lang="zh-CN" altLang="en-US" dirty="0"/>
              <a:t>号</a:t>
            </a:r>
          </a:p>
        </p:txBody>
      </p:sp>
      <p:sp>
        <p:nvSpPr>
          <p:cNvPr id="25" name="矩形 24"/>
          <p:cNvSpPr/>
          <p:nvPr userDrawn="1"/>
        </p:nvSpPr>
        <p:spPr>
          <a:xfrm>
            <a:off x="5779265" y="2879892"/>
            <a:ext cx="5354882" cy="623888"/>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6" name="文本占位符 3"/>
          <p:cNvSpPr>
            <a:spLocks noGrp="1"/>
          </p:cNvSpPr>
          <p:nvPr>
            <p:ph type="body" sz="quarter" idx="26" hasCustomPrompt="1"/>
          </p:nvPr>
        </p:nvSpPr>
        <p:spPr>
          <a:xfrm>
            <a:off x="5886264" y="3010536"/>
            <a:ext cx="4512796" cy="433387"/>
          </a:xfrm>
        </p:spPr>
        <p:txBody>
          <a:bodyPr>
            <a:noAutofit/>
          </a:bodyPr>
          <a:lstStyle>
            <a:lvl1pPr marL="0" indent="0">
              <a:buNone/>
              <a:defRPr sz="2000">
                <a:solidFill>
                  <a:srgbClr val="FFFFFF"/>
                </a:solidFill>
                <a:latin typeface="微软雅黑"/>
                <a:ea typeface="微软雅黑"/>
                <a:cs typeface="微软雅黑"/>
              </a:defRPr>
            </a:lvl1pPr>
          </a:lstStyle>
          <a:p>
            <a:pPr lvl="0"/>
            <a:r>
              <a:rPr kumimoji="1" lang="zh-CN" altLang="en-US" dirty="0"/>
              <a:t>请输入您需要的文字微软雅黑</a:t>
            </a:r>
            <a:r>
              <a:rPr kumimoji="1" lang="en-US" altLang="zh-CN" dirty="0"/>
              <a:t>20</a:t>
            </a:r>
            <a:r>
              <a:rPr kumimoji="1" lang="zh-CN" altLang="en-US" dirty="0"/>
              <a:t>号</a:t>
            </a:r>
          </a:p>
        </p:txBody>
      </p:sp>
      <p:sp>
        <p:nvSpPr>
          <p:cNvPr id="27" name="矩形 26"/>
          <p:cNvSpPr/>
          <p:nvPr userDrawn="1"/>
        </p:nvSpPr>
        <p:spPr>
          <a:xfrm>
            <a:off x="5779265" y="3625278"/>
            <a:ext cx="5354882" cy="623888"/>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8" name="文本占位符 3"/>
          <p:cNvSpPr>
            <a:spLocks noGrp="1"/>
          </p:cNvSpPr>
          <p:nvPr>
            <p:ph type="body" sz="quarter" idx="27" hasCustomPrompt="1"/>
          </p:nvPr>
        </p:nvSpPr>
        <p:spPr>
          <a:xfrm>
            <a:off x="5886264" y="3755922"/>
            <a:ext cx="4512796" cy="433387"/>
          </a:xfrm>
        </p:spPr>
        <p:txBody>
          <a:bodyPr>
            <a:noAutofit/>
          </a:bodyPr>
          <a:lstStyle>
            <a:lvl1pPr marL="0" indent="0">
              <a:buNone/>
              <a:defRPr sz="2000">
                <a:solidFill>
                  <a:srgbClr val="FFFFFF"/>
                </a:solidFill>
                <a:latin typeface="微软雅黑"/>
                <a:ea typeface="微软雅黑"/>
                <a:cs typeface="微软雅黑"/>
              </a:defRPr>
            </a:lvl1pPr>
          </a:lstStyle>
          <a:p>
            <a:pPr lvl="0"/>
            <a:r>
              <a:rPr kumimoji="1" lang="zh-CN" altLang="en-US" dirty="0"/>
              <a:t>请输入您需要的文字微软雅黑</a:t>
            </a:r>
            <a:r>
              <a:rPr kumimoji="1" lang="en-US" altLang="zh-CN" dirty="0"/>
              <a:t>20</a:t>
            </a:r>
            <a:r>
              <a:rPr kumimoji="1" lang="zh-CN" altLang="en-US" dirty="0"/>
              <a:t>号</a:t>
            </a:r>
          </a:p>
        </p:txBody>
      </p:sp>
      <p:sp>
        <p:nvSpPr>
          <p:cNvPr id="29" name="矩形 28"/>
          <p:cNvSpPr/>
          <p:nvPr userDrawn="1"/>
        </p:nvSpPr>
        <p:spPr>
          <a:xfrm>
            <a:off x="5779265" y="4370664"/>
            <a:ext cx="5354882" cy="623888"/>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0" name="文本占位符 3"/>
          <p:cNvSpPr>
            <a:spLocks noGrp="1"/>
          </p:cNvSpPr>
          <p:nvPr>
            <p:ph type="body" sz="quarter" idx="28" hasCustomPrompt="1"/>
          </p:nvPr>
        </p:nvSpPr>
        <p:spPr>
          <a:xfrm>
            <a:off x="5886264" y="4501308"/>
            <a:ext cx="4512796" cy="433387"/>
          </a:xfrm>
        </p:spPr>
        <p:txBody>
          <a:bodyPr>
            <a:noAutofit/>
          </a:bodyPr>
          <a:lstStyle>
            <a:lvl1pPr marL="0" indent="0">
              <a:buNone/>
              <a:defRPr sz="2000">
                <a:solidFill>
                  <a:srgbClr val="FFFFFF"/>
                </a:solidFill>
                <a:latin typeface="微软雅黑"/>
                <a:ea typeface="微软雅黑"/>
                <a:cs typeface="微软雅黑"/>
              </a:defRPr>
            </a:lvl1pPr>
          </a:lstStyle>
          <a:p>
            <a:pPr lvl="0"/>
            <a:r>
              <a:rPr kumimoji="1" lang="zh-CN" altLang="en-US" dirty="0"/>
              <a:t>请输入您需要的文字微软雅黑</a:t>
            </a:r>
            <a:r>
              <a:rPr kumimoji="1" lang="en-US" altLang="zh-CN" dirty="0"/>
              <a:t>20</a:t>
            </a:r>
            <a:r>
              <a:rPr kumimoji="1" lang="zh-CN" altLang="en-US" dirty="0"/>
              <a:t>号</a:t>
            </a:r>
          </a:p>
        </p:txBody>
      </p:sp>
      <p:sp>
        <p:nvSpPr>
          <p:cNvPr id="31" name="矩形 30"/>
          <p:cNvSpPr/>
          <p:nvPr userDrawn="1"/>
        </p:nvSpPr>
        <p:spPr>
          <a:xfrm>
            <a:off x="5779265" y="5116050"/>
            <a:ext cx="5354882" cy="623888"/>
          </a:xfrm>
          <a:prstGeom prst="rect">
            <a:avLst/>
          </a:prstGeom>
          <a:solidFill>
            <a:srgbClr val="1841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3" name="文本占位符 3"/>
          <p:cNvSpPr>
            <a:spLocks noGrp="1"/>
          </p:cNvSpPr>
          <p:nvPr>
            <p:ph type="body" sz="quarter" idx="29" hasCustomPrompt="1"/>
          </p:nvPr>
        </p:nvSpPr>
        <p:spPr>
          <a:xfrm>
            <a:off x="5886264" y="5246694"/>
            <a:ext cx="4512796" cy="433387"/>
          </a:xfrm>
        </p:spPr>
        <p:txBody>
          <a:bodyPr>
            <a:noAutofit/>
          </a:bodyPr>
          <a:lstStyle>
            <a:lvl1pPr marL="0" indent="0">
              <a:buNone/>
              <a:defRPr sz="2000">
                <a:solidFill>
                  <a:srgbClr val="FFFFFF"/>
                </a:solidFill>
                <a:latin typeface="微软雅黑"/>
                <a:ea typeface="微软雅黑"/>
                <a:cs typeface="微软雅黑"/>
              </a:defRPr>
            </a:lvl1pPr>
          </a:lstStyle>
          <a:p>
            <a:pPr lvl="0"/>
            <a:r>
              <a:rPr kumimoji="1" lang="zh-CN" altLang="en-US" dirty="0"/>
              <a:t>请输入您需要的文字微软雅黑</a:t>
            </a:r>
            <a:r>
              <a:rPr kumimoji="1" lang="en-US" altLang="zh-CN" dirty="0"/>
              <a:t>20</a:t>
            </a:r>
            <a:r>
              <a:rPr kumimoji="1" lang="zh-CN" altLang="en-US" dirty="0"/>
              <a:t>号</a:t>
            </a:r>
          </a:p>
        </p:txBody>
      </p:sp>
      <p:sp>
        <p:nvSpPr>
          <p:cNvPr id="40" name="矩形 39"/>
          <p:cNvSpPr/>
          <p:nvPr userDrawn="1"/>
        </p:nvSpPr>
        <p:spPr>
          <a:xfrm>
            <a:off x="5136327" y="2128822"/>
            <a:ext cx="642937" cy="62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1" name="文本占位符 5"/>
          <p:cNvSpPr>
            <a:spLocks noGrp="1"/>
          </p:cNvSpPr>
          <p:nvPr>
            <p:ph type="body" sz="quarter" idx="31" hasCustomPrompt="1"/>
          </p:nvPr>
        </p:nvSpPr>
        <p:spPr>
          <a:xfrm>
            <a:off x="5274794" y="2215563"/>
            <a:ext cx="447489" cy="44795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b="1">
                <a:solidFill>
                  <a:srgbClr val="184199"/>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kumimoji="1" lang="en-US" altLang="zh-CN" dirty="0"/>
              <a:t>2</a:t>
            </a:r>
            <a:endParaRPr kumimoji="1" lang="zh-CN" altLang="en-US" dirty="0"/>
          </a:p>
        </p:txBody>
      </p:sp>
      <p:sp>
        <p:nvSpPr>
          <p:cNvPr id="42" name="矩形 41"/>
          <p:cNvSpPr/>
          <p:nvPr userDrawn="1"/>
        </p:nvSpPr>
        <p:spPr>
          <a:xfrm>
            <a:off x="5136327" y="2908854"/>
            <a:ext cx="642937" cy="62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3" name="文本占位符 5"/>
          <p:cNvSpPr>
            <a:spLocks noGrp="1"/>
          </p:cNvSpPr>
          <p:nvPr>
            <p:ph type="body" sz="quarter" idx="32" hasCustomPrompt="1"/>
          </p:nvPr>
        </p:nvSpPr>
        <p:spPr>
          <a:xfrm>
            <a:off x="5274794" y="2995595"/>
            <a:ext cx="447489" cy="44795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b="1">
                <a:solidFill>
                  <a:srgbClr val="184199"/>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kumimoji="1" lang="en-US" altLang="zh-CN" dirty="0"/>
              <a:t>3</a:t>
            </a:r>
            <a:endParaRPr kumimoji="1" lang="zh-CN" altLang="en-US" dirty="0"/>
          </a:p>
        </p:txBody>
      </p:sp>
      <p:sp>
        <p:nvSpPr>
          <p:cNvPr id="44" name="矩形 43"/>
          <p:cNvSpPr/>
          <p:nvPr userDrawn="1"/>
        </p:nvSpPr>
        <p:spPr>
          <a:xfrm>
            <a:off x="5136327" y="3621719"/>
            <a:ext cx="642937" cy="62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5" name="文本占位符 5"/>
          <p:cNvSpPr>
            <a:spLocks noGrp="1"/>
          </p:cNvSpPr>
          <p:nvPr>
            <p:ph type="body" sz="quarter" idx="33" hasCustomPrompt="1"/>
          </p:nvPr>
        </p:nvSpPr>
        <p:spPr>
          <a:xfrm>
            <a:off x="5274794" y="3708460"/>
            <a:ext cx="447489" cy="44795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b="1">
                <a:solidFill>
                  <a:srgbClr val="184199"/>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kumimoji="1" lang="en-US" altLang="zh-CN" dirty="0"/>
              <a:t>4</a:t>
            </a:r>
            <a:endParaRPr kumimoji="1" lang="zh-CN" altLang="en-US" dirty="0"/>
          </a:p>
        </p:txBody>
      </p:sp>
      <p:sp>
        <p:nvSpPr>
          <p:cNvPr id="46" name="矩形 45"/>
          <p:cNvSpPr/>
          <p:nvPr userDrawn="1"/>
        </p:nvSpPr>
        <p:spPr>
          <a:xfrm>
            <a:off x="5136327" y="4316729"/>
            <a:ext cx="642937" cy="62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7" name="文本占位符 5"/>
          <p:cNvSpPr>
            <a:spLocks noGrp="1"/>
          </p:cNvSpPr>
          <p:nvPr>
            <p:ph type="body" sz="quarter" idx="34" hasCustomPrompt="1"/>
          </p:nvPr>
        </p:nvSpPr>
        <p:spPr>
          <a:xfrm>
            <a:off x="5274794" y="4403470"/>
            <a:ext cx="447489" cy="44795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b="1">
                <a:solidFill>
                  <a:srgbClr val="184199"/>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kumimoji="1" lang="en-US" altLang="zh-CN" dirty="0"/>
              <a:t>5</a:t>
            </a:r>
            <a:endParaRPr kumimoji="1" lang="zh-CN" altLang="en-US" dirty="0"/>
          </a:p>
        </p:txBody>
      </p:sp>
      <p:sp>
        <p:nvSpPr>
          <p:cNvPr id="48" name="矩形 47"/>
          <p:cNvSpPr/>
          <p:nvPr userDrawn="1"/>
        </p:nvSpPr>
        <p:spPr>
          <a:xfrm>
            <a:off x="5136327" y="5113597"/>
            <a:ext cx="642937" cy="62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9" name="文本占位符 5"/>
          <p:cNvSpPr>
            <a:spLocks noGrp="1"/>
          </p:cNvSpPr>
          <p:nvPr>
            <p:ph type="body" sz="quarter" idx="35" hasCustomPrompt="1"/>
          </p:nvPr>
        </p:nvSpPr>
        <p:spPr>
          <a:xfrm>
            <a:off x="5274794" y="5200338"/>
            <a:ext cx="447489" cy="44795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b="1">
                <a:solidFill>
                  <a:srgbClr val="184199"/>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kumimoji="1" lang="en-US" altLang="zh-CN" dirty="0"/>
              <a:t>6</a:t>
            </a:r>
            <a:endParaRPr kumimoji="1" lang="zh-CN" altLang="en-US" dirty="0"/>
          </a:p>
        </p:txBody>
      </p:sp>
      <p:sp>
        <p:nvSpPr>
          <p:cNvPr id="50" name="矩形 49"/>
          <p:cNvSpPr/>
          <p:nvPr userDrawn="1"/>
        </p:nvSpPr>
        <p:spPr>
          <a:xfrm>
            <a:off x="5136327" y="1389785"/>
            <a:ext cx="642937" cy="62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51" name="文本占位符 5"/>
          <p:cNvSpPr>
            <a:spLocks noGrp="1"/>
          </p:cNvSpPr>
          <p:nvPr>
            <p:ph type="body" sz="quarter" idx="30" hasCustomPrompt="1"/>
          </p:nvPr>
        </p:nvSpPr>
        <p:spPr>
          <a:xfrm>
            <a:off x="5274794" y="1476526"/>
            <a:ext cx="447489" cy="44795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b="1">
                <a:solidFill>
                  <a:srgbClr val="184199"/>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kumimoji="1" lang="en-US" altLang="zh-CN" dirty="0"/>
              <a:t>1</a:t>
            </a:r>
            <a:endParaRPr kumimoji="1"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7" y="10949"/>
            <a:ext cx="12192000" cy="6858000"/>
          </a:xfrm>
          <a:prstGeom prst="rect">
            <a:avLst/>
          </a:prstGeom>
        </p:spPr>
      </p:pic>
      <p:sp>
        <p:nvSpPr>
          <p:cNvPr id="25" name="文本占位符 26"/>
          <p:cNvSpPr>
            <a:spLocks noGrp="1"/>
          </p:cNvSpPr>
          <p:nvPr>
            <p:ph type="body" sz="quarter" idx="10" hasCustomPrompt="1"/>
          </p:nvPr>
        </p:nvSpPr>
        <p:spPr>
          <a:xfrm>
            <a:off x="974834" y="875801"/>
            <a:ext cx="5025503" cy="480909"/>
          </a:xfrm>
        </p:spPr>
        <p:txBody>
          <a:bodyPr>
            <a:normAutofit/>
          </a:bodyPr>
          <a:lstStyle>
            <a:lvl1pPr marL="0" indent="0">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
        <p:nvSpPr>
          <p:cNvPr id="28" name="内容占位符 36"/>
          <p:cNvSpPr>
            <a:spLocks noGrp="1"/>
          </p:cNvSpPr>
          <p:nvPr>
            <p:ph sz="quarter" idx="12" hasCustomPrompt="1"/>
          </p:nvPr>
        </p:nvSpPr>
        <p:spPr>
          <a:xfrm>
            <a:off x="978375" y="1531389"/>
            <a:ext cx="3041650" cy="335140"/>
          </a:xfrm>
        </p:spPr>
        <p:txBody>
          <a:bodyPr>
            <a:normAutofit/>
          </a:bodyPr>
          <a:lstStyle>
            <a:lvl1pPr marL="0" indent="0">
              <a:buFontTx/>
              <a:buNone/>
              <a:defRPr sz="1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16</a:t>
            </a:r>
            <a:r>
              <a:rPr kumimoji="1" lang="zh-CN" altLang="en-US" dirty="0"/>
              <a:t>号</a:t>
            </a:r>
            <a:endParaRPr kumimoji="1" lang="en-US" altLang="zh-CN" dirty="0"/>
          </a:p>
        </p:txBody>
      </p:sp>
      <p:sp>
        <p:nvSpPr>
          <p:cNvPr id="29" name="内容占位符 36"/>
          <p:cNvSpPr>
            <a:spLocks noGrp="1"/>
          </p:cNvSpPr>
          <p:nvPr>
            <p:ph sz="quarter" idx="13" hasCustomPrompt="1"/>
          </p:nvPr>
        </p:nvSpPr>
        <p:spPr>
          <a:xfrm>
            <a:off x="978375" y="1857278"/>
            <a:ext cx="3041650" cy="601834"/>
          </a:xfrm>
        </p:spPr>
        <p:txBody>
          <a:bodyPr>
            <a:noAutofit/>
          </a:bodyPr>
          <a:lstStyle>
            <a:lvl1pPr marL="0" indent="0">
              <a:lnSpc>
                <a:spcPct val="12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请输入您需要的文字请输入您需要的文字请输入您需要的文字</a:t>
            </a:r>
          </a:p>
        </p:txBody>
      </p:sp>
      <p:sp>
        <p:nvSpPr>
          <p:cNvPr id="30" name="内容占位符 36"/>
          <p:cNvSpPr>
            <a:spLocks noGrp="1"/>
          </p:cNvSpPr>
          <p:nvPr>
            <p:ph sz="quarter" idx="14" hasCustomPrompt="1"/>
          </p:nvPr>
        </p:nvSpPr>
        <p:spPr>
          <a:xfrm>
            <a:off x="8313556" y="1531389"/>
            <a:ext cx="3041650" cy="335140"/>
          </a:xfrm>
        </p:spPr>
        <p:txBody>
          <a:bodyPr>
            <a:normAutofit/>
          </a:bodyPr>
          <a:lstStyle>
            <a:lvl1pPr marL="0" indent="0">
              <a:buFontTx/>
              <a:buNone/>
              <a:defRPr sz="1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16</a:t>
            </a:r>
            <a:r>
              <a:rPr kumimoji="1" lang="zh-CN" altLang="en-US" dirty="0"/>
              <a:t>号</a:t>
            </a:r>
            <a:endParaRPr kumimoji="1" lang="en-US" altLang="zh-CN" dirty="0"/>
          </a:p>
        </p:txBody>
      </p:sp>
      <p:sp>
        <p:nvSpPr>
          <p:cNvPr id="31" name="内容占位符 36"/>
          <p:cNvSpPr>
            <a:spLocks noGrp="1"/>
          </p:cNvSpPr>
          <p:nvPr>
            <p:ph sz="quarter" idx="15" hasCustomPrompt="1"/>
          </p:nvPr>
        </p:nvSpPr>
        <p:spPr>
          <a:xfrm>
            <a:off x="8313556" y="1857278"/>
            <a:ext cx="3041650" cy="601834"/>
          </a:xfrm>
        </p:spPr>
        <p:txBody>
          <a:bodyPr>
            <a:noAutofit/>
          </a:bodyPr>
          <a:lstStyle>
            <a:lvl1pPr marL="0" indent="0">
              <a:lnSpc>
                <a:spcPct val="12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请输入您需要的文字请输入您需要的文字请输入您需要的文字</a:t>
            </a:r>
          </a:p>
        </p:txBody>
      </p:sp>
      <p:sp>
        <p:nvSpPr>
          <p:cNvPr id="32" name="内容占位符 36"/>
          <p:cNvSpPr>
            <a:spLocks noGrp="1"/>
          </p:cNvSpPr>
          <p:nvPr>
            <p:ph sz="quarter" idx="16" hasCustomPrompt="1"/>
          </p:nvPr>
        </p:nvSpPr>
        <p:spPr>
          <a:xfrm>
            <a:off x="4656913" y="1531389"/>
            <a:ext cx="3041650" cy="335140"/>
          </a:xfrm>
        </p:spPr>
        <p:txBody>
          <a:bodyPr>
            <a:normAutofit/>
          </a:bodyPr>
          <a:lstStyle>
            <a:lvl1pPr marL="0" indent="0">
              <a:buFontTx/>
              <a:buNone/>
              <a:defRPr sz="1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16</a:t>
            </a:r>
            <a:r>
              <a:rPr kumimoji="1" lang="zh-CN" altLang="en-US" dirty="0"/>
              <a:t>号</a:t>
            </a:r>
            <a:endParaRPr kumimoji="1" lang="en-US" altLang="zh-CN" dirty="0"/>
          </a:p>
        </p:txBody>
      </p:sp>
      <p:sp>
        <p:nvSpPr>
          <p:cNvPr id="33" name="内容占位符 36"/>
          <p:cNvSpPr>
            <a:spLocks noGrp="1"/>
          </p:cNvSpPr>
          <p:nvPr>
            <p:ph sz="quarter" idx="17" hasCustomPrompt="1"/>
          </p:nvPr>
        </p:nvSpPr>
        <p:spPr>
          <a:xfrm>
            <a:off x="4656913" y="1857278"/>
            <a:ext cx="3041650" cy="601834"/>
          </a:xfrm>
        </p:spPr>
        <p:txBody>
          <a:bodyPr>
            <a:noAutofit/>
          </a:bodyPr>
          <a:lstStyle>
            <a:lvl1pPr marL="0" indent="0">
              <a:lnSpc>
                <a:spcPct val="120000"/>
              </a:lnSpc>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请输入您需要的文字请输入您需要的文字请输入您需要的文字</a:t>
            </a:r>
          </a:p>
        </p:txBody>
      </p:sp>
      <p:sp>
        <p:nvSpPr>
          <p:cNvPr id="35" name="图片占位符 29"/>
          <p:cNvSpPr>
            <a:spLocks noGrp="1"/>
          </p:cNvSpPr>
          <p:nvPr>
            <p:ph type="pic" sz="quarter" idx="11" hasCustomPrompt="1"/>
          </p:nvPr>
        </p:nvSpPr>
        <p:spPr>
          <a:xfrm>
            <a:off x="0" y="2761531"/>
            <a:ext cx="12192000" cy="4096469"/>
          </a:xfrm>
        </p:spPr>
        <p:txBody>
          <a:bodyPr/>
          <a:lstStyle>
            <a:lvl1pPr marL="0" indent="0">
              <a:buNone/>
              <a:defRPr sz="2000" baseline="0"/>
            </a:lvl1pPr>
          </a:lstStyle>
          <a:p>
            <a:r>
              <a:rPr kumimoji="1" lang="en-US" altLang="zh-CN" dirty="0"/>
              <a:t>   </a:t>
            </a:r>
          </a:p>
          <a:p>
            <a:r>
              <a:rPr kumimoji="1" lang="en-US" altLang="zh-CN" dirty="0"/>
              <a:t> </a:t>
            </a:r>
          </a:p>
          <a:p>
            <a:endParaRPr kumimoji="1" lang="en-US" altLang="zh-CN" dirty="0"/>
          </a:p>
          <a:p>
            <a:r>
              <a:rPr kumimoji="1" lang="en-US" altLang="zh-CN" dirty="0"/>
              <a:t>                                                                                                    </a:t>
            </a:r>
            <a:r>
              <a:rPr kumimoji="1" lang="zh-CN" altLang="en-US" dirty="0"/>
              <a:t>图片</a:t>
            </a:r>
          </a:p>
        </p:txBody>
      </p:sp>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文本占位符 26"/>
          <p:cNvSpPr>
            <a:spLocks noGrp="1"/>
          </p:cNvSpPr>
          <p:nvPr>
            <p:ph type="body" sz="quarter" idx="10" hasCustomPrompt="1"/>
          </p:nvPr>
        </p:nvSpPr>
        <p:spPr>
          <a:xfrm>
            <a:off x="5786514" y="1455674"/>
            <a:ext cx="5025503" cy="480909"/>
          </a:xfrm>
        </p:spPr>
        <p:txBody>
          <a:bodyPr>
            <a:normAutofit/>
          </a:bodyPr>
          <a:lstStyle>
            <a:lvl1pPr marL="0" indent="0">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
        <p:nvSpPr>
          <p:cNvPr id="19" name="内容占位符 36"/>
          <p:cNvSpPr>
            <a:spLocks noGrp="1"/>
          </p:cNvSpPr>
          <p:nvPr>
            <p:ph sz="quarter" idx="15" hasCustomPrompt="1"/>
          </p:nvPr>
        </p:nvSpPr>
        <p:spPr>
          <a:xfrm>
            <a:off x="5804692" y="2032178"/>
            <a:ext cx="5007325" cy="1121052"/>
          </a:xfrm>
        </p:spPr>
        <p:txBody>
          <a:bodyPr>
            <a:noAutofit/>
          </a:bodyPr>
          <a:lstStyle>
            <a:lvl1pPr marL="0" marR="0" indent="0" algn="l" defTabSz="914400" rtl="0" eaLnBrk="1" fontAlgn="auto" latinLnBrk="0" hangingPunct="1">
              <a:lnSpc>
                <a:spcPts val="1680"/>
              </a:lnSpc>
              <a:spcBef>
                <a:spcPts val="1000"/>
              </a:spcBef>
              <a:spcAft>
                <a:spcPts val="0"/>
              </a:spcAft>
              <a:buClrTx/>
              <a:buSzTx/>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20000"/>
              </a:lnSpc>
              <a:spcBef>
                <a:spcPts val="1000"/>
              </a:spcBef>
              <a:spcAft>
                <a:spcPts val="0"/>
              </a:spcAft>
              <a:buClrTx/>
              <a:buSzTx/>
              <a:buFontTx/>
              <a:buNone/>
              <a:defRPr/>
            </a:pPr>
            <a:r>
              <a:rPr kumimoji="1" lang="zh-CN" altLang="en-US" dirty="0"/>
              <a:t>请输入您需要的文字请输入您需要的文字请输入您需要的文字请输入您需要的文字请输入您需要的文字请输入您需要的文字请输入您需要的文字</a:t>
            </a:r>
          </a:p>
        </p:txBody>
      </p:sp>
      <p:sp>
        <p:nvSpPr>
          <p:cNvPr id="24" name="图片占位符 22"/>
          <p:cNvSpPr>
            <a:spLocks noGrp="1"/>
          </p:cNvSpPr>
          <p:nvPr>
            <p:ph type="pic" sz="quarter" idx="16" hasCustomPrompt="1"/>
          </p:nvPr>
        </p:nvSpPr>
        <p:spPr>
          <a:xfrm>
            <a:off x="0" y="1455675"/>
            <a:ext cx="5353050" cy="3562414"/>
          </a:xfrm>
        </p:spPr>
        <p:txBody>
          <a:bodyPr>
            <a:normAutofit/>
          </a:bodyPr>
          <a:lstStyle>
            <a:lvl1pPr marL="0" indent="0">
              <a:buNone/>
              <a:defRPr sz="2000" baseline="0"/>
            </a:lvl1pPr>
          </a:lstStyle>
          <a:p>
            <a:endParaRPr kumimoji="1" lang="zh-CN" altLang="en-US" dirty="0"/>
          </a:p>
          <a:p>
            <a:endParaRPr kumimoji="1" lang="zh-CN" altLang="en-US" dirty="0"/>
          </a:p>
          <a:p>
            <a:endParaRPr kumimoji="1" lang="zh-CN" altLang="en-US" dirty="0"/>
          </a:p>
          <a:p>
            <a:r>
              <a:rPr kumimoji="1" lang="en-US" altLang="zh-CN" dirty="0"/>
              <a:t>                                 </a:t>
            </a:r>
            <a:r>
              <a:rPr kumimoji="1" lang="zh-CN" altLang="en-US" dirty="0"/>
              <a:t>图片</a:t>
            </a:r>
          </a:p>
        </p:txBody>
      </p:sp>
      <p:sp>
        <p:nvSpPr>
          <p:cNvPr id="26" name="椭圆 25"/>
          <p:cNvSpPr/>
          <p:nvPr userDrawn="1"/>
        </p:nvSpPr>
        <p:spPr>
          <a:xfrm>
            <a:off x="5930210" y="3546325"/>
            <a:ext cx="1408592" cy="1408592"/>
          </a:xfrm>
          <a:prstGeom prst="ellipse">
            <a:avLst/>
          </a:prstGeom>
          <a:noFill/>
          <a:ln w="57150" cmpd="sng">
            <a:solidFill>
              <a:srgbClr val="1841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7" name="文本占位符 26"/>
          <p:cNvSpPr>
            <a:spLocks noGrp="1"/>
          </p:cNvSpPr>
          <p:nvPr>
            <p:ph type="body" sz="quarter" idx="17" hasCustomPrompt="1"/>
          </p:nvPr>
        </p:nvSpPr>
        <p:spPr>
          <a:xfrm>
            <a:off x="6023654" y="4020188"/>
            <a:ext cx="1322476" cy="480909"/>
          </a:xfrm>
        </p:spPr>
        <p:txBody>
          <a:bodyPr>
            <a:noAutofit/>
          </a:bodyPr>
          <a:lstStyle>
            <a:lvl1pPr marL="0" indent="0">
              <a:buFontTx/>
              <a:buNone/>
              <a:defRPr sz="30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x-none" altLang="zh-CN" dirty="0"/>
              <a:t>100</a:t>
            </a:r>
            <a:r>
              <a:rPr kumimoji="1" lang="en-US" altLang="zh-CN" dirty="0"/>
              <a:t>%</a:t>
            </a:r>
            <a:endParaRPr kumimoji="1" lang="zh-CN" altLang="en-US" dirty="0"/>
          </a:p>
        </p:txBody>
      </p:sp>
      <p:sp>
        <p:nvSpPr>
          <p:cNvPr id="28" name="椭圆 27"/>
          <p:cNvSpPr/>
          <p:nvPr userDrawn="1"/>
        </p:nvSpPr>
        <p:spPr>
          <a:xfrm>
            <a:off x="7670947" y="3546325"/>
            <a:ext cx="1408592" cy="1408592"/>
          </a:xfrm>
          <a:prstGeom prst="ellipse">
            <a:avLst/>
          </a:prstGeom>
          <a:noFill/>
          <a:ln w="57150" cmpd="sng">
            <a:solidFill>
              <a:srgbClr val="1841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9" name="文本占位符 26"/>
          <p:cNvSpPr>
            <a:spLocks noGrp="1"/>
          </p:cNvSpPr>
          <p:nvPr>
            <p:ph type="body" sz="quarter" idx="18" hasCustomPrompt="1"/>
          </p:nvPr>
        </p:nvSpPr>
        <p:spPr>
          <a:xfrm>
            <a:off x="7753443" y="4020188"/>
            <a:ext cx="1322476" cy="480909"/>
          </a:xfrm>
        </p:spPr>
        <p:txBody>
          <a:bodyPr>
            <a:noAutofit/>
          </a:bodyPr>
          <a:lstStyle>
            <a:lvl1pPr marL="0" indent="0" algn="ctr">
              <a:buFontTx/>
              <a:buNone/>
              <a:defRPr sz="30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x-none" altLang="zh-CN" dirty="0"/>
              <a:t>10</a:t>
            </a:r>
            <a:r>
              <a:rPr kumimoji="1" lang="en-US" altLang="zh-CN" dirty="0"/>
              <a:t>%</a:t>
            </a:r>
            <a:endParaRPr kumimoji="1" lang="zh-CN" altLang="en-US" dirty="0"/>
          </a:p>
        </p:txBody>
      </p:sp>
      <p:sp>
        <p:nvSpPr>
          <p:cNvPr id="30" name="椭圆 29"/>
          <p:cNvSpPr/>
          <p:nvPr userDrawn="1"/>
        </p:nvSpPr>
        <p:spPr>
          <a:xfrm>
            <a:off x="9396097" y="3546325"/>
            <a:ext cx="1408592" cy="1408592"/>
          </a:xfrm>
          <a:prstGeom prst="ellipse">
            <a:avLst/>
          </a:prstGeom>
          <a:noFill/>
          <a:ln w="57150" cmpd="sng">
            <a:solidFill>
              <a:srgbClr val="1841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1" name="文本占位符 26"/>
          <p:cNvSpPr>
            <a:spLocks noGrp="1"/>
          </p:cNvSpPr>
          <p:nvPr>
            <p:ph type="body" sz="quarter" idx="19" hasCustomPrompt="1"/>
          </p:nvPr>
        </p:nvSpPr>
        <p:spPr>
          <a:xfrm>
            <a:off x="9478593" y="4020188"/>
            <a:ext cx="1322476" cy="480909"/>
          </a:xfrm>
        </p:spPr>
        <p:txBody>
          <a:bodyPr>
            <a:noAutofit/>
          </a:bodyPr>
          <a:lstStyle>
            <a:lvl1pPr marL="0" indent="0" algn="ctr">
              <a:buFontTx/>
              <a:buNone/>
              <a:defRPr sz="30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x-none" altLang="zh-CN" dirty="0"/>
              <a:t>30</a:t>
            </a:r>
            <a:r>
              <a:rPr kumimoji="1" lang="en-US" altLang="zh-CN" dirty="0"/>
              <a:t>%</a:t>
            </a:r>
            <a:endParaRPr kumimoji="1" lang="zh-CN" altLang="en-US" dirty="0"/>
          </a:p>
        </p:txBody>
      </p:sp>
      <p:pic>
        <p:nvPicPr>
          <p:cNvPr id="32" name="图片 3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l="28619" r="24191"/>
          <a:stretch>
            <a:fillRect/>
          </a:stretch>
        </p:blipFill>
        <p:spPr>
          <a:xfrm>
            <a:off x="-50800" y="-43892"/>
            <a:ext cx="12334490" cy="6918315"/>
          </a:xfrm>
          <a:prstGeom prst="rect">
            <a:avLst/>
          </a:prstGeom>
        </p:spPr>
      </p:pic>
      <p:sp>
        <p:nvSpPr>
          <p:cNvPr id="64" name="图片占位符 31"/>
          <p:cNvSpPr>
            <a:spLocks noGrp="1"/>
          </p:cNvSpPr>
          <p:nvPr>
            <p:ph type="pic" sz="quarter" idx="21"/>
          </p:nvPr>
        </p:nvSpPr>
        <p:spPr>
          <a:xfrm>
            <a:off x="4393780" y="1401061"/>
            <a:ext cx="3403600" cy="2241550"/>
          </a:xfrm>
        </p:spPr>
        <p:txBody>
          <a:bodyPr/>
          <a:lstStyle/>
          <a:p>
            <a:endParaRPr kumimoji="1" lang="zh-CN" altLang="en-US" dirty="0"/>
          </a:p>
        </p:txBody>
      </p:sp>
      <p:sp>
        <p:nvSpPr>
          <p:cNvPr id="51" name="图片占位符 31"/>
          <p:cNvSpPr>
            <a:spLocks noGrp="1"/>
          </p:cNvSpPr>
          <p:nvPr>
            <p:ph type="pic" sz="quarter" idx="18"/>
          </p:nvPr>
        </p:nvSpPr>
        <p:spPr>
          <a:xfrm>
            <a:off x="7908097" y="3635375"/>
            <a:ext cx="3403600" cy="2241550"/>
          </a:xfrm>
        </p:spPr>
        <p:txBody>
          <a:bodyPr/>
          <a:lstStyle/>
          <a:p>
            <a:endParaRPr kumimoji="1" lang="zh-CN" altLang="en-US" dirty="0"/>
          </a:p>
        </p:txBody>
      </p:sp>
      <p:pic>
        <p:nvPicPr>
          <p:cNvPr id="30" name="图片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grpSp>
        <p:nvGrpSpPr>
          <p:cNvPr id="45" name="组 4"/>
          <p:cNvGrpSpPr/>
          <p:nvPr userDrawn="1"/>
        </p:nvGrpSpPr>
        <p:grpSpPr>
          <a:xfrm>
            <a:off x="7875963" y="1400435"/>
            <a:ext cx="3404039" cy="2386673"/>
            <a:chOff x="861237" y="805008"/>
            <a:chExt cx="3404039" cy="2386673"/>
          </a:xfrm>
          <a:solidFill>
            <a:srgbClr val="1B4F85"/>
          </a:solidFill>
        </p:grpSpPr>
        <p:sp>
          <p:nvSpPr>
            <p:cNvPr id="46" name="矩形 45"/>
            <p:cNvSpPr/>
            <p:nvPr/>
          </p:nvSpPr>
          <p:spPr>
            <a:xfrm>
              <a:off x="861237" y="805008"/>
              <a:ext cx="3404039" cy="2242176"/>
            </a:xfrm>
            <a:prstGeom prst="rect">
              <a:avLst/>
            </a:prstGeom>
            <a:solidFill>
              <a:srgbClr val="184199"/>
            </a:solidFill>
            <a:ln>
              <a:solidFill>
                <a:srgbClr val="184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三角形 6"/>
            <p:cNvSpPr/>
            <p:nvPr/>
          </p:nvSpPr>
          <p:spPr>
            <a:xfrm rot="10800000">
              <a:off x="2359748" y="2840806"/>
              <a:ext cx="407015" cy="350875"/>
            </a:xfrm>
            <a:prstGeom prst="triangle">
              <a:avLst/>
            </a:prstGeom>
            <a:solidFill>
              <a:srgbClr val="184199"/>
            </a:solidFill>
            <a:ln>
              <a:solidFill>
                <a:srgbClr val="184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8" name="组 47"/>
          <p:cNvGrpSpPr/>
          <p:nvPr userDrawn="1"/>
        </p:nvGrpSpPr>
        <p:grpSpPr>
          <a:xfrm>
            <a:off x="8294310" y="2024326"/>
            <a:ext cx="2581216" cy="1010064"/>
            <a:chOff x="1279584" y="2016491"/>
            <a:chExt cx="2581216" cy="1010064"/>
          </a:xfrm>
        </p:grpSpPr>
        <p:sp>
          <p:nvSpPr>
            <p:cNvPr id="49" name="矩形 48"/>
            <p:cNvSpPr/>
            <p:nvPr/>
          </p:nvSpPr>
          <p:spPr>
            <a:xfrm>
              <a:off x="1964898" y="2016491"/>
              <a:ext cx="1210588" cy="338554"/>
            </a:xfrm>
            <a:prstGeom prst="rect">
              <a:avLst/>
            </a:prstGeom>
          </p:spPr>
          <p:txBody>
            <a:bodyPr wrap="none">
              <a:spAutoFit/>
            </a:bodyPr>
            <a:lstStyle/>
            <a:p>
              <a:pPr algn="ctr"/>
              <a:r>
                <a:rPr lang="zh-CN" altLang="en-US" sz="1600" b="1" dirty="0">
                  <a:solidFill>
                    <a:schemeClr val="bg1"/>
                  </a:solidFill>
                  <a:latin typeface="Microsoft YaHei" charset="-122"/>
                  <a:ea typeface="Microsoft YaHei" charset="-122"/>
                  <a:cs typeface="Microsoft YaHei" charset="-122"/>
                </a:rPr>
                <a:t>请输入文字</a:t>
              </a:r>
            </a:p>
          </p:txBody>
        </p:sp>
        <p:sp>
          <p:nvSpPr>
            <p:cNvPr id="50" name="矩形 49"/>
            <p:cNvSpPr/>
            <p:nvPr/>
          </p:nvSpPr>
          <p:spPr>
            <a:xfrm>
              <a:off x="1279584" y="2374069"/>
              <a:ext cx="2581216" cy="652486"/>
            </a:xfrm>
            <a:prstGeom prst="rect">
              <a:avLst/>
            </a:prstGeom>
          </p:spPr>
          <p:txBody>
            <a:bodyPr wrap="square">
              <a:spAutoFit/>
            </a:bodyPr>
            <a:lstStyle/>
            <a:p>
              <a:pPr algn="ctr" defTabSz="513080">
                <a:lnSpc>
                  <a:spcPct val="130000"/>
                </a:lnSpc>
              </a:pPr>
              <a:r>
                <a:rPr lang="zh-CN" altLang="en-US" sz="1400" dirty="0">
                  <a:solidFill>
                    <a:schemeClr val="bg1"/>
                  </a:solidFill>
                  <a:latin typeface="Microsoft YaHei" charset="-122"/>
                  <a:ea typeface="Microsoft YaHei" charset="-122"/>
                  <a:cs typeface="Microsoft YaHei" charset="-122"/>
                  <a:sym typeface="Arial" panose="020B0604020202090204" pitchFamily="34" charset="0"/>
                </a:rPr>
                <a:t>请输入文字请输入文字请输入文字请输入文字输入文字</a:t>
              </a:r>
            </a:p>
          </p:txBody>
        </p:sp>
      </p:grpSp>
      <p:grpSp>
        <p:nvGrpSpPr>
          <p:cNvPr id="52" name="组 51"/>
          <p:cNvGrpSpPr/>
          <p:nvPr userDrawn="1"/>
        </p:nvGrpSpPr>
        <p:grpSpPr>
          <a:xfrm>
            <a:off x="7907321" y="1386164"/>
            <a:ext cx="3404376" cy="2400944"/>
            <a:chOff x="861237" y="1386164"/>
            <a:chExt cx="3404376" cy="2400944"/>
          </a:xfrm>
        </p:grpSpPr>
        <p:sp>
          <p:nvSpPr>
            <p:cNvPr id="53" name="矩形 52"/>
            <p:cNvSpPr/>
            <p:nvPr userDrawn="1"/>
          </p:nvSpPr>
          <p:spPr>
            <a:xfrm>
              <a:off x="861237" y="1386164"/>
              <a:ext cx="3404376" cy="2256447"/>
            </a:xfrm>
            <a:prstGeom prst="rect">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4" name="菱形 53"/>
            <p:cNvSpPr/>
            <p:nvPr userDrawn="1"/>
          </p:nvSpPr>
          <p:spPr>
            <a:xfrm>
              <a:off x="2463307" y="3498114"/>
              <a:ext cx="197064" cy="288994"/>
            </a:xfrm>
            <a:prstGeom prst="diamond">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t>v</a:t>
              </a:r>
              <a:endParaRPr kumimoji="1" lang="zh-CN" altLang="en-US" dirty="0"/>
            </a:p>
          </p:txBody>
        </p:sp>
      </p:grpSp>
      <p:grpSp>
        <p:nvGrpSpPr>
          <p:cNvPr id="65" name="组 64"/>
          <p:cNvGrpSpPr/>
          <p:nvPr userDrawn="1"/>
        </p:nvGrpSpPr>
        <p:grpSpPr>
          <a:xfrm rot="10800000">
            <a:off x="4393004" y="3475981"/>
            <a:ext cx="3404376" cy="2400944"/>
            <a:chOff x="861237" y="1386164"/>
            <a:chExt cx="3404376" cy="2400944"/>
          </a:xfrm>
        </p:grpSpPr>
        <p:sp>
          <p:nvSpPr>
            <p:cNvPr id="66" name="矩形 65"/>
            <p:cNvSpPr/>
            <p:nvPr userDrawn="1"/>
          </p:nvSpPr>
          <p:spPr>
            <a:xfrm>
              <a:off x="861237" y="1386164"/>
              <a:ext cx="3404376" cy="2256447"/>
            </a:xfrm>
            <a:prstGeom prst="rect">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7" name="菱形 66"/>
            <p:cNvSpPr/>
            <p:nvPr userDrawn="1"/>
          </p:nvSpPr>
          <p:spPr>
            <a:xfrm>
              <a:off x="2463307" y="3498114"/>
              <a:ext cx="197064" cy="288994"/>
            </a:xfrm>
            <a:prstGeom prst="diamond">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t>v</a:t>
              </a:r>
              <a:endParaRPr kumimoji="1" lang="zh-CN" altLang="en-US" dirty="0"/>
            </a:p>
          </p:txBody>
        </p:sp>
      </p:grpSp>
      <p:sp>
        <p:nvSpPr>
          <p:cNvPr id="70" name="图片占位符 31"/>
          <p:cNvSpPr>
            <a:spLocks noGrp="1"/>
          </p:cNvSpPr>
          <p:nvPr>
            <p:ph type="pic" sz="quarter" idx="10"/>
          </p:nvPr>
        </p:nvSpPr>
        <p:spPr>
          <a:xfrm>
            <a:off x="893371" y="3635375"/>
            <a:ext cx="3403600" cy="2241550"/>
          </a:xfrm>
        </p:spPr>
        <p:txBody>
          <a:bodyPr/>
          <a:lstStyle/>
          <a:p>
            <a:endParaRPr kumimoji="1" lang="zh-CN" altLang="en-US" dirty="0"/>
          </a:p>
        </p:txBody>
      </p:sp>
      <p:sp>
        <p:nvSpPr>
          <p:cNvPr id="76" name="文本占位符 71"/>
          <p:cNvSpPr>
            <a:spLocks noGrp="1"/>
          </p:cNvSpPr>
          <p:nvPr>
            <p:ph type="body" sz="quarter" idx="26" hasCustomPrompt="1"/>
          </p:nvPr>
        </p:nvSpPr>
        <p:spPr>
          <a:xfrm>
            <a:off x="8088684" y="1959499"/>
            <a:ext cx="3041650" cy="447675"/>
          </a:xfrm>
        </p:spPr>
        <p:txBody>
          <a:bodyPr anchor="ctr">
            <a:normAutofit/>
          </a:bodyPr>
          <a:lstStyle>
            <a:lvl1pPr marL="0" indent="0" algn="ctr">
              <a:buNone/>
              <a:defRPr sz="1600" b="1">
                <a:solidFill>
                  <a:schemeClr val="bg1"/>
                </a:solidFill>
                <a:latin typeface="微软雅黑"/>
                <a:ea typeface="微软雅黑"/>
                <a:cs typeface="微软雅黑"/>
              </a:defRPr>
            </a:lvl1pPr>
          </a:lstStyle>
          <a:p>
            <a:pPr lvl="0"/>
            <a:r>
              <a:rPr kumimoji="1" lang="zh-CN" altLang="en-US" dirty="0"/>
              <a:t>请输入文字微软雅黑</a:t>
            </a:r>
            <a:r>
              <a:rPr kumimoji="1" lang="en-US" altLang="zh-CN" dirty="0"/>
              <a:t>16</a:t>
            </a:r>
            <a:r>
              <a:rPr kumimoji="1" lang="zh-CN" altLang="en-US" dirty="0"/>
              <a:t>号</a:t>
            </a:r>
          </a:p>
        </p:txBody>
      </p:sp>
      <p:sp>
        <p:nvSpPr>
          <p:cNvPr id="77" name="文本占位符 74"/>
          <p:cNvSpPr>
            <a:spLocks noGrp="1"/>
          </p:cNvSpPr>
          <p:nvPr>
            <p:ph type="body" sz="quarter" idx="27" hasCustomPrompt="1"/>
          </p:nvPr>
        </p:nvSpPr>
        <p:spPr>
          <a:xfrm>
            <a:off x="8088684" y="2446414"/>
            <a:ext cx="3041650" cy="670981"/>
          </a:xfrm>
        </p:spPr>
        <p:txBody>
          <a:bodyPr>
            <a:noAutofit/>
          </a:bodyPr>
          <a:lstStyle>
            <a:lvl1pPr marL="0" indent="0">
              <a:lnSpc>
                <a:spcPct val="120000"/>
              </a:lnSpc>
              <a:buNone/>
              <a:defRPr sz="1400">
                <a:solidFill>
                  <a:srgbClr val="FFFFFF"/>
                </a:solidFill>
              </a:defRPr>
            </a:lvl1pPr>
          </a:lstStyle>
          <a:p>
            <a:pPr lvl="0"/>
            <a:r>
              <a:rPr kumimoji="1" lang="zh-CN" altLang="en-US" dirty="0"/>
              <a:t>请输入您需要的文字请输入您需要的文字请输入您需要的文字</a:t>
            </a:r>
          </a:p>
        </p:txBody>
      </p:sp>
      <p:sp>
        <p:nvSpPr>
          <p:cNvPr id="78" name="文本占位符 71"/>
          <p:cNvSpPr>
            <a:spLocks noGrp="1"/>
          </p:cNvSpPr>
          <p:nvPr>
            <p:ph type="body" sz="quarter" idx="28" hasCustomPrompt="1"/>
          </p:nvPr>
        </p:nvSpPr>
        <p:spPr>
          <a:xfrm>
            <a:off x="4572644" y="4163720"/>
            <a:ext cx="3041650" cy="447675"/>
          </a:xfrm>
        </p:spPr>
        <p:txBody>
          <a:bodyPr anchor="ctr">
            <a:normAutofit/>
          </a:bodyPr>
          <a:lstStyle>
            <a:lvl1pPr marL="0" indent="0" algn="ctr">
              <a:buNone/>
              <a:defRPr sz="1600" b="1">
                <a:solidFill>
                  <a:schemeClr val="bg1"/>
                </a:solidFill>
                <a:latin typeface="微软雅黑"/>
                <a:ea typeface="微软雅黑"/>
                <a:cs typeface="微软雅黑"/>
              </a:defRPr>
            </a:lvl1pPr>
          </a:lstStyle>
          <a:p>
            <a:pPr lvl="0"/>
            <a:r>
              <a:rPr kumimoji="1" lang="zh-CN" altLang="en-US" dirty="0"/>
              <a:t>请输入文字微软雅黑</a:t>
            </a:r>
            <a:r>
              <a:rPr kumimoji="1" lang="en-US" altLang="zh-CN" dirty="0"/>
              <a:t>16</a:t>
            </a:r>
            <a:r>
              <a:rPr kumimoji="1" lang="zh-CN" altLang="en-US" dirty="0"/>
              <a:t>号</a:t>
            </a:r>
          </a:p>
        </p:txBody>
      </p:sp>
      <p:sp>
        <p:nvSpPr>
          <p:cNvPr id="79" name="文本占位符 74"/>
          <p:cNvSpPr>
            <a:spLocks noGrp="1"/>
          </p:cNvSpPr>
          <p:nvPr>
            <p:ph type="body" sz="quarter" idx="29" hasCustomPrompt="1"/>
          </p:nvPr>
        </p:nvSpPr>
        <p:spPr>
          <a:xfrm>
            <a:off x="4572644" y="4650635"/>
            <a:ext cx="3041650" cy="670981"/>
          </a:xfrm>
        </p:spPr>
        <p:txBody>
          <a:bodyPr>
            <a:noAutofit/>
          </a:bodyPr>
          <a:lstStyle>
            <a:lvl1pPr marL="0" indent="0">
              <a:lnSpc>
                <a:spcPct val="120000"/>
              </a:lnSpc>
              <a:buNone/>
              <a:defRPr sz="1400">
                <a:solidFill>
                  <a:srgbClr val="FFFFFF"/>
                </a:solidFill>
              </a:defRPr>
            </a:lvl1pPr>
          </a:lstStyle>
          <a:p>
            <a:pPr lvl="0"/>
            <a:r>
              <a:rPr kumimoji="1" lang="zh-CN" altLang="en-US" dirty="0"/>
              <a:t>请输入您需要的文字请输入您需要的文字请输入您需要的文字</a:t>
            </a:r>
          </a:p>
        </p:txBody>
      </p:sp>
      <p:grpSp>
        <p:nvGrpSpPr>
          <p:cNvPr id="80" name="组 79"/>
          <p:cNvGrpSpPr/>
          <p:nvPr userDrawn="1"/>
        </p:nvGrpSpPr>
        <p:grpSpPr>
          <a:xfrm>
            <a:off x="892595" y="1386164"/>
            <a:ext cx="3404376" cy="2400944"/>
            <a:chOff x="861237" y="1386164"/>
            <a:chExt cx="3404376" cy="2400944"/>
          </a:xfrm>
        </p:grpSpPr>
        <p:sp>
          <p:nvSpPr>
            <p:cNvPr id="81" name="矩形 80"/>
            <p:cNvSpPr/>
            <p:nvPr userDrawn="1"/>
          </p:nvSpPr>
          <p:spPr>
            <a:xfrm>
              <a:off x="861237" y="1386164"/>
              <a:ext cx="3404376" cy="2256447"/>
            </a:xfrm>
            <a:prstGeom prst="rect">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2" name="菱形 81"/>
            <p:cNvSpPr/>
            <p:nvPr userDrawn="1"/>
          </p:nvSpPr>
          <p:spPr>
            <a:xfrm>
              <a:off x="2463307" y="3498114"/>
              <a:ext cx="197064" cy="288994"/>
            </a:xfrm>
            <a:prstGeom prst="diamond">
              <a:avLst/>
            </a:prstGeom>
            <a:solidFill>
              <a:srgbClr val="1841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t>v</a:t>
              </a:r>
              <a:endParaRPr kumimoji="1" lang="zh-CN" altLang="en-US" dirty="0"/>
            </a:p>
          </p:txBody>
        </p:sp>
      </p:grpSp>
      <p:sp>
        <p:nvSpPr>
          <p:cNvPr id="83" name="文本占位符 71"/>
          <p:cNvSpPr>
            <a:spLocks noGrp="1"/>
          </p:cNvSpPr>
          <p:nvPr>
            <p:ph type="body" sz="quarter" idx="30" hasCustomPrompt="1"/>
          </p:nvPr>
        </p:nvSpPr>
        <p:spPr>
          <a:xfrm>
            <a:off x="1073958" y="1959499"/>
            <a:ext cx="3041650" cy="447675"/>
          </a:xfrm>
        </p:spPr>
        <p:txBody>
          <a:bodyPr anchor="ctr">
            <a:normAutofit/>
          </a:bodyPr>
          <a:lstStyle>
            <a:lvl1pPr marL="0" indent="0" algn="ctr">
              <a:buNone/>
              <a:defRPr sz="1600" b="1">
                <a:solidFill>
                  <a:schemeClr val="bg1"/>
                </a:solidFill>
                <a:latin typeface="微软雅黑"/>
                <a:ea typeface="微软雅黑"/>
                <a:cs typeface="微软雅黑"/>
              </a:defRPr>
            </a:lvl1pPr>
          </a:lstStyle>
          <a:p>
            <a:pPr lvl="0"/>
            <a:r>
              <a:rPr kumimoji="1" lang="zh-CN" altLang="en-US" dirty="0"/>
              <a:t>请输入文字微软雅黑</a:t>
            </a:r>
            <a:r>
              <a:rPr kumimoji="1" lang="en-US" altLang="zh-CN" dirty="0"/>
              <a:t>16</a:t>
            </a:r>
            <a:r>
              <a:rPr kumimoji="1" lang="zh-CN" altLang="en-US" dirty="0"/>
              <a:t>号</a:t>
            </a:r>
          </a:p>
        </p:txBody>
      </p:sp>
      <p:sp>
        <p:nvSpPr>
          <p:cNvPr id="84" name="文本占位符 74"/>
          <p:cNvSpPr>
            <a:spLocks noGrp="1"/>
          </p:cNvSpPr>
          <p:nvPr>
            <p:ph type="body" sz="quarter" idx="31" hasCustomPrompt="1"/>
          </p:nvPr>
        </p:nvSpPr>
        <p:spPr>
          <a:xfrm>
            <a:off x="1073958" y="2446414"/>
            <a:ext cx="3041650" cy="670981"/>
          </a:xfrm>
        </p:spPr>
        <p:txBody>
          <a:bodyPr>
            <a:noAutofit/>
          </a:bodyPr>
          <a:lstStyle>
            <a:lvl1pPr marL="0" indent="0">
              <a:lnSpc>
                <a:spcPct val="120000"/>
              </a:lnSpc>
              <a:buNone/>
              <a:defRPr sz="1400">
                <a:solidFill>
                  <a:srgbClr val="FFFFFF"/>
                </a:solidFill>
              </a:defRPr>
            </a:lvl1pPr>
          </a:lstStyle>
          <a:p>
            <a:pPr lvl="0"/>
            <a:r>
              <a:rPr kumimoji="1" lang="zh-CN" altLang="en-US" dirty="0"/>
              <a:t>请输入您需要的文字请输入您需要的文字请输入您需要的文字</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l="28619" r="24191"/>
          <a:stretch>
            <a:fillRect/>
          </a:stretch>
        </p:blipFill>
        <p:spPr>
          <a:xfrm>
            <a:off x="-50800" y="-43892"/>
            <a:ext cx="12242800" cy="6918315"/>
          </a:xfrm>
          <a:prstGeom prst="rect">
            <a:avLst/>
          </a:prstGeom>
        </p:spPr>
      </p:pic>
      <p:sp>
        <p:nvSpPr>
          <p:cNvPr id="9" name="椭圆 8"/>
          <p:cNvSpPr/>
          <p:nvPr userDrawn="1"/>
        </p:nvSpPr>
        <p:spPr>
          <a:xfrm>
            <a:off x="971527" y="1858954"/>
            <a:ext cx="2371060" cy="2371060"/>
          </a:xfrm>
          <a:prstGeom prst="ellips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B4F85"/>
              </a:solidFill>
            </a:endParaRPr>
          </a:p>
        </p:txBody>
      </p:sp>
      <p:pic>
        <p:nvPicPr>
          <p:cNvPr id="26" name="图片 2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78151" y="538430"/>
            <a:ext cx="1806075" cy="623467"/>
          </a:xfrm>
          <a:prstGeom prst="rect">
            <a:avLst/>
          </a:prstGeom>
        </p:spPr>
      </p:pic>
      <p:sp>
        <p:nvSpPr>
          <p:cNvPr id="28" name="文本占位符 26"/>
          <p:cNvSpPr>
            <a:spLocks noGrp="1"/>
          </p:cNvSpPr>
          <p:nvPr>
            <p:ph type="body" sz="quarter" idx="10" hasCustomPrompt="1"/>
          </p:nvPr>
        </p:nvSpPr>
        <p:spPr>
          <a:xfrm>
            <a:off x="4395833" y="1069055"/>
            <a:ext cx="3590947" cy="480909"/>
          </a:xfrm>
        </p:spPr>
        <p:txBody>
          <a:bodyPr>
            <a:normAutofit/>
          </a:bodyPr>
          <a:lstStyle>
            <a:lvl1pPr marL="0" indent="0" algn="ctr">
              <a:buFontTx/>
              <a:buNone/>
              <a:defRPr sz="2600" b="1">
                <a:solidFill>
                  <a:srgbClr val="184199"/>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标题文字微软雅黑</a:t>
            </a:r>
            <a:r>
              <a:rPr kumimoji="1" lang="en-US" altLang="zh-CN" dirty="0"/>
              <a:t>26</a:t>
            </a:r>
            <a:r>
              <a:rPr kumimoji="1" lang="zh-CN" altLang="en-US" dirty="0"/>
              <a:t>号</a:t>
            </a:r>
          </a:p>
        </p:txBody>
      </p:sp>
      <p:sp>
        <p:nvSpPr>
          <p:cNvPr id="32" name="内容占位符 36"/>
          <p:cNvSpPr>
            <a:spLocks noGrp="1"/>
          </p:cNvSpPr>
          <p:nvPr>
            <p:ph sz="quarter" idx="15" hasCustomPrompt="1"/>
          </p:nvPr>
        </p:nvSpPr>
        <p:spPr>
          <a:xfrm>
            <a:off x="1220240" y="4451489"/>
            <a:ext cx="1873636" cy="1044765"/>
          </a:xfrm>
        </p:spPr>
        <p:txBody>
          <a:bodyPr>
            <a:noAutofit/>
          </a:bodyPr>
          <a:lstStyle>
            <a:lvl1pPr marL="0" marR="0" indent="0" algn="l" defTabSz="914400" rtl="0" eaLnBrk="1" fontAlgn="auto" latinLnBrk="0" hangingPunct="1">
              <a:lnSpc>
                <a:spcPts val="1680"/>
              </a:lnSpc>
              <a:spcBef>
                <a:spcPts val="1000"/>
              </a:spcBef>
              <a:spcAft>
                <a:spcPts val="0"/>
              </a:spcAft>
              <a:buClrTx/>
              <a:buSzTx/>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20000"/>
              </a:lnSpc>
              <a:spcBef>
                <a:spcPts val="1000"/>
              </a:spcBef>
              <a:spcAft>
                <a:spcPts val="0"/>
              </a:spcAft>
              <a:buClrTx/>
              <a:buSzTx/>
              <a:buFontTx/>
              <a:buNone/>
              <a:defRPr/>
            </a:pPr>
            <a:r>
              <a:rPr kumimoji="1" lang="zh-CN" altLang="en-US" dirty="0"/>
              <a:t>请输入您需要的文字请输入您需要的文字</a:t>
            </a:r>
          </a:p>
        </p:txBody>
      </p:sp>
      <p:sp>
        <p:nvSpPr>
          <p:cNvPr id="35" name="内容占位符 36"/>
          <p:cNvSpPr>
            <a:spLocks noGrp="1"/>
          </p:cNvSpPr>
          <p:nvPr>
            <p:ph sz="quarter" idx="18" hasCustomPrompt="1"/>
          </p:nvPr>
        </p:nvSpPr>
        <p:spPr>
          <a:xfrm>
            <a:off x="9220007" y="4451489"/>
            <a:ext cx="1873636" cy="1044765"/>
          </a:xfrm>
        </p:spPr>
        <p:txBody>
          <a:bodyPr>
            <a:noAutofit/>
          </a:bodyPr>
          <a:lstStyle>
            <a:lvl1pPr marL="0" marR="0" indent="0" algn="l" defTabSz="914400" rtl="0" eaLnBrk="1" fontAlgn="auto" latinLnBrk="0" hangingPunct="1">
              <a:lnSpc>
                <a:spcPts val="1680"/>
              </a:lnSpc>
              <a:spcBef>
                <a:spcPts val="1000"/>
              </a:spcBef>
              <a:spcAft>
                <a:spcPts val="0"/>
              </a:spcAft>
              <a:buClrTx/>
              <a:buSzTx/>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20000"/>
              </a:lnSpc>
              <a:spcBef>
                <a:spcPts val="1000"/>
              </a:spcBef>
              <a:spcAft>
                <a:spcPts val="0"/>
              </a:spcAft>
              <a:buClrTx/>
              <a:buSzTx/>
              <a:buFontTx/>
              <a:buNone/>
              <a:defRPr/>
            </a:pPr>
            <a:r>
              <a:rPr kumimoji="1" lang="zh-CN" altLang="en-US" dirty="0"/>
              <a:t>请输入您需要的文字请输入您需要的文字</a:t>
            </a:r>
          </a:p>
        </p:txBody>
      </p:sp>
      <p:sp>
        <p:nvSpPr>
          <p:cNvPr id="36" name="内容占位符 36"/>
          <p:cNvSpPr>
            <a:spLocks noGrp="1"/>
          </p:cNvSpPr>
          <p:nvPr>
            <p:ph sz="quarter" idx="19" hasCustomPrompt="1"/>
          </p:nvPr>
        </p:nvSpPr>
        <p:spPr>
          <a:xfrm>
            <a:off x="6559636" y="4451489"/>
            <a:ext cx="1873636" cy="1044765"/>
          </a:xfrm>
        </p:spPr>
        <p:txBody>
          <a:bodyPr>
            <a:noAutofit/>
          </a:bodyPr>
          <a:lstStyle>
            <a:lvl1pPr marL="0" marR="0" indent="0" algn="l" defTabSz="914400" rtl="0" eaLnBrk="1" fontAlgn="auto" latinLnBrk="0" hangingPunct="1">
              <a:lnSpc>
                <a:spcPts val="1680"/>
              </a:lnSpc>
              <a:spcBef>
                <a:spcPts val="1000"/>
              </a:spcBef>
              <a:spcAft>
                <a:spcPts val="0"/>
              </a:spcAft>
              <a:buClrTx/>
              <a:buSzTx/>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20000"/>
              </a:lnSpc>
              <a:spcBef>
                <a:spcPts val="1000"/>
              </a:spcBef>
              <a:spcAft>
                <a:spcPts val="0"/>
              </a:spcAft>
              <a:buClrTx/>
              <a:buSzTx/>
              <a:buFontTx/>
              <a:buNone/>
              <a:defRPr/>
            </a:pPr>
            <a:r>
              <a:rPr kumimoji="1" lang="zh-CN" altLang="en-US" dirty="0"/>
              <a:t>请输入您需要的文字请输入您需要的文字</a:t>
            </a:r>
          </a:p>
        </p:txBody>
      </p:sp>
      <p:sp>
        <p:nvSpPr>
          <p:cNvPr id="37" name="内容占位符 36"/>
          <p:cNvSpPr>
            <a:spLocks noGrp="1"/>
          </p:cNvSpPr>
          <p:nvPr>
            <p:ph sz="quarter" idx="20" hasCustomPrompt="1"/>
          </p:nvPr>
        </p:nvSpPr>
        <p:spPr>
          <a:xfrm>
            <a:off x="3899265" y="4451489"/>
            <a:ext cx="1873636" cy="1044765"/>
          </a:xfrm>
        </p:spPr>
        <p:txBody>
          <a:bodyPr>
            <a:noAutofit/>
          </a:bodyPr>
          <a:lstStyle>
            <a:lvl1pPr marL="0" marR="0" indent="0" algn="l" defTabSz="914400" rtl="0" eaLnBrk="1" fontAlgn="auto" latinLnBrk="0" hangingPunct="1">
              <a:lnSpc>
                <a:spcPts val="1680"/>
              </a:lnSpc>
              <a:spcBef>
                <a:spcPts val="1000"/>
              </a:spcBef>
              <a:spcAft>
                <a:spcPts val="0"/>
              </a:spcAft>
              <a:buClrTx/>
              <a:buSzTx/>
              <a:buFontTx/>
              <a:buNone/>
              <a:defRPr sz="1400" b="0">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20000"/>
              </a:lnSpc>
              <a:spcBef>
                <a:spcPts val="1000"/>
              </a:spcBef>
              <a:spcAft>
                <a:spcPts val="0"/>
              </a:spcAft>
              <a:buClrTx/>
              <a:buSzTx/>
              <a:buFontTx/>
              <a:buNone/>
              <a:defRPr/>
            </a:pPr>
            <a:r>
              <a:rPr kumimoji="1" lang="zh-CN" altLang="en-US" dirty="0"/>
              <a:t>请输入您需要的文字请输入您需要的文字</a:t>
            </a:r>
          </a:p>
        </p:txBody>
      </p:sp>
      <p:sp>
        <p:nvSpPr>
          <p:cNvPr id="39" name="文本占位符 26"/>
          <p:cNvSpPr>
            <a:spLocks noGrp="1"/>
          </p:cNvSpPr>
          <p:nvPr>
            <p:ph type="body" sz="quarter" idx="21" hasCustomPrompt="1"/>
          </p:nvPr>
        </p:nvSpPr>
        <p:spPr>
          <a:xfrm>
            <a:off x="1337069" y="3230283"/>
            <a:ext cx="1640796" cy="335465"/>
          </a:xfrm>
        </p:spPr>
        <p:txBody>
          <a:bodyPr>
            <a:normAutofit/>
          </a:bodyPr>
          <a:lstStyle>
            <a:lvl1pPr marL="0" indent="0" algn="ctr">
              <a:buFontTx/>
              <a:buNone/>
              <a:defRPr sz="1600" b="1">
                <a:solidFill>
                  <a:srgbClr val="FFFFFF"/>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p>
        </p:txBody>
      </p:sp>
      <p:sp>
        <p:nvSpPr>
          <p:cNvPr id="42" name="图片占位符 41"/>
          <p:cNvSpPr>
            <a:spLocks noGrp="1"/>
          </p:cNvSpPr>
          <p:nvPr>
            <p:ph type="pic" sz="quarter" idx="22" hasCustomPrompt="1"/>
          </p:nvPr>
        </p:nvSpPr>
        <p:spPr>
          <a:xfrm>
            <a:off x="1685546" y="2474913"/>
            <a:ext cx="920085" cy="588962"/>
          </a:xfrm>
        </p:spPr>
        <p:txBody>
          <a:bodyPr/>
          <a:lstStyle>
            <a:lvl1pPr marL="0" indent="0">
              <a:buNone/>
              <a:defRPr>
                <a:solidFill>
                  <a:srgbClr val="FFFFFF"/>
                </a:solidFill>
              </a:defRPr>
            </a:lvl1pPr>
          </a:lstStyle>
          <a:p>
            <a:r>
              <a:rPr kumimoji="1" lang="zh-CN" altLang="en-US" dirty="0"/>
              <a:t>图标</a:t>
            </a:r>
          </a:p>
        </p:txBody>
      </p:sp>
      <p:sp>
        <p:nvSpPr>
          <p:cNvPr id="43" name="椭圆 42"/>
          <p:cNvSpPr/>
          <p:nvPr userDrawn="1"/>
        </p:nvSpPr>
        <p:spPr>
          <a:xfrm>
            <a:off x="3631898" y="1858954"/>
            <a:ext cx="2371060" cy="2371060"/>
          </a:xfrm>
          <a:prstGeom prst="ellips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B4F85"/>
              </a:solidFill>
            </a:endParaRPr>
          </a:p>
        </p:txBody>
      </p:sp>
      <p:sp>
        <p:nvSpPr>
          <p:cNvPr id="44" name="文本占位符 26"/>
          <p:cNvSpPr>
            <a:spLocks noGrp="1"/>
          </p:cNvSpPr>
          <p:nvPr>
            <p:ph type="body" sz="quarter" idx="23" hasCustomPrompt="1"/>
          </p:nvPr>
        </p:nvSpPr>
        <p:spPr>
          <a:xfrm>
            <a:off x="3997440" y="3230283"/>
            <a:ext cx="1640796" cy="335465"/>
          </a:xfrm>
        </p:spPr>
        <p:txBody>
          <a:bodyPr>
            <a:normAutofit/>
          </a:bodyPr>
          <a:lstStyle>
            <a:lvl1pPr marL="0" indent="0" algn="ctr">
              <a:buFontTx/>
              <a:buNone/>
              <a:defRPr sz="1600" b="1">
                <a:solidFill>
                  <a:srgbClr val="FFFFFF"/>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p>
        </p:txBody>
      </p:sp>
      <p:sp>
        <p:nvSpPr>
          <p:cNvPr id="45" name="图片占位符 41"/>
          <p:cNvSpPr>
            <a:spLocks noGrp="1"/>
          </p:cNvSpPr>
          <p:nvPr>
            <p:ph type="pic" sz="quarter" idx="24" hasCustomPrompt="1"/>
          </p:nvPr>
        </p:nvSpPr>
        <p:spPr>
          <a:xfrm>
            <a:off x="4345917" y="2474913"/>
            <a:ext cx="920085" cy="588962"/>
          </a:xfrm>
        </p:spPr>
        <p:txBody>
          <a:bodyPr/>
          <a:lstStyle>
            <a:lvl1pPr marL="0" indent="0">
              <a:buNone/>
              <a:defRPr>
                <a:solidFill>
                  <a:srgbClr val="FFFFFF"/>
                </a:solidFill>
              </a:defRPr>
            </a:lvl1pPr>
          </a:lstStyle>
          <a:p>
            <a:r>
              <a:rPr kumimoji="1" lang="zh-CN" altLang="en-US" dirty="0"/>
              <a:t>图标</a:t>
            </a:r>
          </a:p>
        </p:txBody>
      </p:sp>
      <p:sp>
        <p:nvSpPr>
          <p:cNvPr id="46" name="椭圆 45"/>
          <p:cNvSpPr/>
          <p:nvPr userDrawn="1"/>
        </p:nvSpPr>
        <p:spPr>
          <a:xfrm>
            <a:off x="6292270" y="1858954"/>
            <a:ext cx="2371060" cy="2371060"/>
          </a:xfrm>
          <a:prstGeom prst="ellips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B4F85"/>
              </a:solidFill>
            </a:endParaRPr>
          </a:p>
        </p:txBody>
      </p:sp>
      <p:sp>
        <p:nvSpPr>
          <p:cNvPr id="47" name="文本占位符 26"/>
          <p:cNvSpPr>
            <a:spLocks noGrp="1"/>
          </p:cNvSpPr>
          <p:nvPr>
            <p:ph type="body" sz="quarter" idx="25" hasCustomPrompt="1"/>
          </p:nvPr>
        </p:nvSpPr>
        <p:spPr>
          <a:xfrm>
            <a:off x="6657812" y="3230283"/>
            <a:ext cx="1640796" cy="335465"/>
          </a:xfrm>
        </p:spPr>
        <p:txBody>
          <a:bodyPr>
            <a:normAutofit/>
          </a:bodyPr>
          <a:lstStyle>
            <a:lvl1pPr marL="0" indent="0" algn="ctr">
              <a:buFontTx/>
              <a:buNone/>
              <a:defRPr sz="1600" b="1">
                <a:solidFill>
                  <a:srgbClr val="FFFFFF"/>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p>
        </p:txBody>
      </p:sp>
      <p:sp>
        <p:nvSpPr>
          <p:cNvPr id="48" name="图片占位符 41"/>
          <p:cNvSpPr>
            <a:spLocks noGrp="1"/>
          </p:cNvSpPr>
          <p:nvPr>
            <p:ph type="pic" sz="quarter" idx="26" hasCustomPrompt="1"/>
          </p:nvPr>
        </p:nvSpPr>
        <p:spPr>
          <a:xfrm>
            <a:off x="7006289" y="2474913"/>
            <a:ext cx="920085" cy="588962"/>
          </a:xfrm>
        </p:spPr>
        <p:txBody>
          <a:bodyPr/>
          <a:lstStyle>
            <a:lvl1pPr marL="0" indent="0">
              <a:buNone/>
              <a:defRPr>
                <a:solidFill>
                  <a:srgbClr val="FFFFFF"/>
                </a:solidFill>
              </a:defRPr>
            </a:lvl1pPr>
          </a:lstStyle>
          <a:p>
            <a:r>
              <a:rPr kumimoji="1" lang="zh-CN" altLang="en-US" dirty="0"/>
              <a:t>图标</a:t>
            </a:r>
          </a:p>
        </p:txBody>
      </p:sp>
      <p:sp>
        <p:nvSpPr>
          <p:cNvPr id="49" name="椭圆 48"/>
          <p:cNvSpPr/>
          <p:nvPr userDrawn="1"/>
        </p:nvSpPr>
        <p:spPr>
          <a:xfrm>
            <a:off x="8952641" y="1858954"/>
            <a:ext cx="2371060" cy="2371060"/>
          </a:xfrm>
          <a:prstGeom prst="ellips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B4F85"/>
              </a:solidFill>
            </a:endParaRPr>
          </a:p>
        </p:txBody>
      </p:sp>
      <p:sp>
        <p:nvSpPr>
          <p:cNvPr id="50" name="文本占位符 26"/>
          <p:cNvSpPr>
            <a:spLocks noGrp="1"/>
          </p:cNvSpPr>
          <p:nvPr>
            <p:ph type="body" sz="quarter" idx="27" hasCustomPrompt="1"/>
          </p:nvPr>
        </p:nvSpPr>
        <p:spPr>
          <a:xfrm>
            <a:off x="9318183" y="3230283"/>
            <a:ext cx="1640796" cy="335465"/>
          </a:xfrm>
        </p:spPr>
        <p:txBody>
          <a:bodyPr>
            <a:normAutofit/>
          </a:bodyPr>
          <a:lstStyle>
            <a:lvl1pPr marL="0" indent="0" algn="ctr">
              <a:buFontTx/>
              <a:buNone/>
              <a:defRPr sz="1600" b="1">
                <a:solidFill>
                  <a:srgbClr val="FFFFFF"/>
                </a:solidFill>
                <a:latin typeface="微软雅黑"/>
                <a:ea typeface="微软雅黑"/>
                <a:cs typeface="微软雅黑"/>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zh-CN" altLang="en-US" dirty="0"/>
              <a:t>请输入文字</a:t>
            </a:r>
          </a:p>
        </p:txBody>
      </p:sp>
      <p:sp>
        <p:nvSpPr>
          <p:cNvPr id="51" name="图片占位符 41"/>
          <p:cNvSpPr>
            <a:spLocks noGrp="1"/>
          </p:cNvSpPr>
          <p:nvPr>
            <p:ph type="pic" sz="quarter" idx="28" hasCustomPrompt="1"/>
          </p:nvPr>
        </p:nvSpPr>
        <p:spPr>
          <a:xfrm>
            <a:off x="9666660" y="2474913"/>
            <a:ext cx="920085" cy="588962"/>
          </a:xfrm>
        </p:spPr>
        <p:txBody>
          <a:bodyPr/>
          <a:lstStyle>
            <a:lvl1pPr marL="0" indent="0">
              <a:buNone/>
              <a:defRPr>
                <a:solidFill>
                  <a:srgbClr val="FFFFFF"/>
                </a:solidFill>
              </a:defRPr>
            </a:lvl1pPr>
          </a:lstStyle>
          <a:p>
            <a:r>
              <a:rPr kumimoji="1" lang="zh-CN" altLang="en-US" dirty="0"/>
              <a:t>图标</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366513-2240-D843-A60E-E31E9B6202EB}" type="datetimeFigureOut">
              <a:rPr kumimoji="1" lang="zh-CN" altLang="en-US" smtClean="0"/>
              <a:t>2023/10/13</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67CC8E-A4C6-C842-B7A9-DEA609CDF447}"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image" Target="../media/image37.pn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18"/>
          <p:cNvSpPr>
            <a:spLocks noGrp="1"/>
          </p:cNvSpPr>
          <p:nvPr>
            <p:ph type="body" sz="quarter" idx="13"/>
          </p:nvPr>
        </p:nvSpPr>
        <p:spPr/>
        <p:txBody>
          <a:bodyPr>
            <a:normAutofit lnSpcReduction="10000"/>
          </a:bodyPr>
          <a:lstStyle/>
          <a:p>
            <a:r>
              <a:rPr kumimoji="1" lang="zh-CN" altLang="en-US" dirty="0"/>
              <a:t>云计算技术基础</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p:cNvSpPr>
            <a:spLocks noGrp="1"/>
          </p:cNvSpPr>
          <p:nvPr>
            <p:ph type="body" sz="quarter" idx="10"/>
          </p:nvPr>
        </p:nvSpPr>
        <p:spPr>
          <a:xfrm>
            <a:off x="675289" y="576257"/>
            <a:ext cx="5025503" cy="480909"/>
          </a:xfrm>
        </p:spPr>
        <p:txBody>
          <a:bodyPr>
            <a:normAutofit/>
          </a:bodyPr>
          <a:lstStyle/>
          <a:p>
            <a:r>
              <a:rPr kumimoji="1" lang="zh-CN" altLang="en-US" dirty="0"/>
              <a:t>云计算的部署模式</a:t>
            </a:r>
            <a:r>
              <a:rPr kumimoji="1" lang="en-US" altLang="zh-CN" dirty="0"/>
              <a:t>—</a:t>
            </a:r>
            <a:r>
              <a:rPr kumimoji="1" lang="zh-CN" altLang="en-US" dirty="0"/>
              <a:t>公有云</a:t>
            </a:r>
          </a:p>
        </p:txBody>
      </p:sp>
      <p:cxnSp>
        <p:nvCxnSpPr>
          <p:cNvPr id="3" name="直线连接符 2"/>
          <p:cNvCxnSpPr/>
          <p:nvPr/>
        </p:nvCxnSpPr>
        <p:spPr>
          <a:xfrm>
            <a:off x="675289" y="1308538"/>
            <a:ext cx="10975428" cy="0"/>
          </a:xfrm>
          <a:prstGeom prst="line">
            <a:avLst/>
          </a:prstGeom>
          <a:ln>
            <a:solidFill>
              <a:srgbClr val="184199"/>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394128" y="2108803"/>
            <a:ext cx="10121318" cy="4524315"/>
          </a:xfrm>
          <a:prstGeom prst="rect">
            <a:avLst/>
          </a:prstGeom>
          <a:ln w="28575">
            <a:solidFill>
              <a:srgbClr val="00B050"/>
            </a:solidFill>
            <a:prstDash val="sysDash"/>
          </a:ln>
        </p:spPr>
        <p:txBody>
          <a:bodyPr wrap="square">
            <a:spAutoFit/>
          </a:bodyPr>
          <a:lstStyle/>
          <a:p>
            <a:endParaRPr lang="en-US" altLang="zh-CN" dirty="0">
              <a:latin typeface="微软雅黑" charset="-122"/>
              <a:ea typeface="微软雅黑" charset="-122"/>
            </a:endParaRPr>
          </a:p>
          <a:p>
            <a:r>
              <a:rPr lang="zh-CN" altLang="en-US" b="1" dirty="0">
                <a:solidFill>
                  <a:srgbClr val="00B050"/>
                </a:solidFill>
                <a:latin typeface="微软雅黑" charset="-122"/>
                <a:ea typeface="微软雅黑" charset="-122"/>
              </a:rPr>
              <a:t>通过</a:t>
            </a:r>
            <a:r>
              <a:rPr lang="en-US" altLang="zh-CN" b="1" dirty="0">
                <a:solidFill>
                  <a:srgbClr val="00B050"/>
                </a:solidFill>
                <a:latin typeface="微软雅黑" charset="-122"/>
                <a:ea typeface="微软雅黑" charset="-122"/>
              </a:rPr>
              <a:t>Internet</a:t>
            </a:r>
            <a:r>
              <a:rPr lang="zh-CN" altLang="en-US" b="1" dirty="0">
                <a:solidFill>
                  <a:srgbClr val="00B050"/>
                </a:solidFill>
                <a:latin typeface="微软雅黑" charset="-122"/>
                <a:ea typeface="微软雅黑" charset="-122"/>
              </a:rPr>
              <a:t>为外部客户提供服务的云。云服务提供商通过客户资源使用情况（</a:t>
            </a:r>
            <a:r>
              <a:rPr lang="en-US" altLang="zh-CN" b="1" dirty="0" err="1">
                <a:solidFill>
                  <a:srgbClr val="00B050"/>
                </a:solidFill>
                <a:latin typeface="微软雅黑" charset="-122"/>
                <a:ea typeface="微软雅黑" charset="-122"/>
              </a:rPr>
              <a:t>vCPU</a:t>
            </a:r>
            <a:r>
              <a:rPr lang="zh-CN" altLang="en-US" b="1" dirty="0">
                <a:solidFill>
                  <a:srgbClr val="00B050"/>
                </a:solidFill>
                <a:latin typeface="微软雅黑" charset="-122"/>
                <a:ea typeface="微软雅黑" charset="-122"/>
              </a:rPr>
              <a:t>数、磁盘空间大小、时长等）进行收费。一般用户，会结合自身的投入成本，应用访问的方式，选择相应的公有云服务</a:t>
            </a:r>
            <a:endParaRPr lang="en-US" altLang="zh-CN" b="1" dirty="0">
              <a:solidFill>
                <a:srgbClr val="00B050"/>
              </a:solidFill>
              <a:latin typeface="微软雅黑" charset="-122"/>
              <a:ea typeface="微软雅黑" charset="-122"/>
            </a:endParaRPr>
          </a:p>
          <a:p>
            <a:r>
              <a:rPr lang="zh-CN" altLang="en-US" dirty="0">
                <a:solidFill>
                  <a:srgbClr val="7030A0"/>
                </a:solidFill>
                <a:latin typeface="微软雅黑" charset="-122"/>
                <a:ea typeface="微软雅黑" charset="-122"/>
              </a:rPr>
              <a:t>典型的公有云有</a:t>
            </a:r>
            <a:r>
              <a:rPr lang="en-US" altLang="zh-CN" dirty="0">
                <a:solidFill>
                  <a:srgbClr val="7030A0"/>
                </a:solidFill>
                <a:latin typeface="微软雅黑" charset="-122"/>
                <a:ea typeface="微软雅黑" charset="-122"/>
              </a:rPr>
              <a:t>Amazon EC2</a:t>
            </a:r>
            <a:r>
              <a:rPr lang="zh-CN" altLang="en-US" dirty="0">
                <a:solidFill>
                  <a:srgbClr val="7030A0"/>
                </a:solidFill>
                <a:latin typeface="微软雅黑" charset="-122"/>
                <a:ea typeface="微软雅黑" charset="-122"/>
              </a:rPr>
              <a:t>、阿里云、腾讯云等。  </a:t>
            </a:r>
            <a:endParaRPr lang="en-US" altLang="zh-CN" dirty="0">
              <a:solidFill>
                <a:srgbClr val="7030A0"/>
              </a:solidFill>
              <a:latin typeface="微软雅黑" charset="-122"/>
              <a:ea typeface="微软雅黑" charset="-122"/>
            </a:endParaRPr>
          </a:p>
          <a:p>
            <a:endParaRPr lang="en-US" altLang="zh-CN" b="1" dirty="0">
              <a:latin typeface="微软雅黑" charset="-122"/>
              <a:ea typeface="微软雅黑" charset="-122"/>
            </a:endParaRPr>
          </a:p>
          <a:p>
            <a:r>
              <a:rPr lang="zh-CN" altLang="en-US" b="1" dirty="0">
                <a:latin typeface="微软雅黑" charset="-122"/>
                <a:ea typeface="微软雅黑" charset="-122"/>
              </a:rPr>
              <a:t>优点</a:t>
            </a:r>
          </a:p>
          <a:p>
            <a:r>
              <a:rPr lang="en-US" altLang="zh-CN" dirty="0">
                <a:latin typeface="微软雅黑" charset="-122"/>
                <a:ea typeface="微软雅黑" charset="-122"/>
              </a:rPr>
              <a:t>•</a:t>
            </a:r>
            <a:r>
              <a:rPr lang="zh-CN" altLang="en-US" dirty="0">
                <a:latin typeface="微软雅黑" charset="-122"/>
                <a:ea typeface="微软雅黑" charset="-122"/>
              </a:rPr>
              <a:t>所有的应用、服务、数据都存放在公有云提供商处，客户无需硬件投资与建设及管理。</a:t>
            </a:r>
            <a:endParaRPr lang="en-US" altLang="zh-CN" dirty="0">
              <a:latin typeface="微软雅黑" charset="-122"/>
              <a:ea typeface="微软雅黑" charset="-122"/>
            </a:endParaRPr>
          </a:p>
          <a:p>
            <a:r>
              <a:rPr lang="zh-CN" altLang="en-US" b="1" dirty="0">
                <a:latin typeface="微软雅黑" charset="-122"/>
                <a:ea typeface="微软雅黑" charset="-122"/>
              </a:rPr>
              <a:t>缺点</a:t>
            </a:r>
          </a:p>
          <a:p>
            <a:r>
              <a:rPr lang="en-US" altLang="zh-CN" dirty="0">
                <a:latin typeface="微软雅黑" charset="-122"/>
                <a:ea typeface="微软雅黑" charset="-122"/>
              </a:rPr>
              <a:t>•</a:t>
            </a:r>
            <a:r>
              <a:rPr lang="zh-CN" altLang="en-US" dirty="0">
                <a:latin typeface="微软雅黑" charset="-122"/>
                <a:ea typeface="微软雅黑" charset="-122"/>
              </a:rPr>
              <a:t>数据没有存放在自己的数据中心，安全性存在很大的风险。</a:t>
            </a:r>
          </a:p>
          <a:p>
            <a:r>
              <a:rPr lang="en-US" altLang="zh-CN" dirty="0">
                <a:latin typeface="微软雅黑" charset="-122"/>
                <a:ea typeface="微软雅黑" charset="-122"/>
              </a:rPr>
              <a:t>•</a:t>
            </a:r>
            <a:r>
              <a:rPr lang="zh-CN" altLang="en-US" dirty="0">
                <a:latin typeface="微软雅黑" charset="-122"/>
                <a:ea typeface="微软雅黑" charset="-122"/>
              </a:rPr>
              <a:t>公有云的可用性不受使用者控制，存在不确定性。</a:t>
            </a:r>
            <a:endParaRPr lang="en-US" altLang="zh-CN" dirty="0">
              <a:latin typeface="微软雅黑" charset="-122"/>
              <a:ea typeface="微软雅黑" charset="-122"/>
            </a:endParaRPr>
          </a:p>
          <a:p>
            <a:r>
              <a:rPr lang="zh-CN" altLang="en-US" b="1" dirty="0">
                <a:latin typeface="微软雅黑" charset="-122"/>
                <a:ea typeface="微软雅黑" charset="-122"/>
              </a:rPr>
              <a:t>主要场景</a:t>
            </a:r>
            <a:endParaRPr lang="en-US" altLang="zh-CN" b="1" dirty="0">
              <a:latin typeface="微软雅黑" charset="-122"/>
              <a:ea typeface="微软雅黑" charset="-122"/>
            </a:endParaRPr>
          </a:p>
          <a:p>
            <a:r>
              <a:rPr lang="zh-CN" altLang="en-US" dirty="0">
                <a:latin typeface="微软雅黑" charset="-122"/>
                <a:ea typeface="微软雅黑" charset="-122"/>
              </a:rPr>
              <a:t>互联网初创公司：由于创业初期，没有太多资金购买相应的</a:t>
            </a:r>
            <a:r>
              <a:rPr lang="en-US" altLang="zh-CN" dirty="0">
                <a:latin typeface="微软雅黑" charset="-122"/>
                <a:ea typeface="微软雅黑" charset="-122"/>
              </a:rPr>
              <a:t>IT</a:t>
            </a:r>
            <a:r>
              <a:rPr lang="zh-CN" altLang="en-US" dirty="0">
                <a:latin typeface="微软雅黑" charset="-122"/>
                <a:ea typeface="微软雅黑" charset="-122"/>
              </a:rPr>
              <a:t>硬件和软件，通过公有云，能够快速的部署信息化的应用，并且按照使用时长付费，避免一次性投入过多成本。</a:t>
            </a:r>
            <a:endParaRPr lang="en-US" altLang="zh-CN" dirty="0">
              <a:latin typeface="微软雅黑" charset="-122"/>
              <a:ea typeface="微软雅黑" charset="-122"/>
            </a:endParaRPr>
          </a:p>
          <a:p>
            <a:r>
              <a:rPr lang="zh-CN" altLang="en-US" dirty="0">
                <a:latin typeface="微软雅黑" charset="-122"/>
                <a:ea typeface="微软雅黑" charset="-122"/>
              </a:rPr>
              <a:t>类似的还有科研、高性能计算、大数据、基因测序 等，都是自身不需要投入</a:t>
            </a:r>
            <a:r>
              <a:rPr lang="en-US" altLang="zh-CN" dirty="0">
                <a:latin typeface="微软雅黑" charset="-122"/>
                <a:ea typeface="微软雅黑" charset="-122"/>
              </a:rPr>
              <a:t>IT</a:t>
            </a:r>
            <a:r>
              <a:rPr lang="zh-CN" altLang="en-US" dirty="0">
                <a:latin typeface="微软雅黑" charset="-122"/>
                <a:ea typeface="微软雅黑" charset="-122"/>
              </a:rPr>
              <a:t>建设，按需付费获取这些服务</a:t>
            </a:r>
            <a:endParaRPr lang="en-US" altLang="zh-CN" dirty="0">
              <a:latin typeface="微软雅黑" charset="-122"/>
              <a:ea typeface="微软雅黑" charset="-122"/>
            </a:endParaRPr>
          </a:p>
        </p:txBody>
      </p:sp>
      <p:sp>
        <p:nvSpPr>
          <p:cNvPr id="24" name="矩形 23"/>
          <p:cNvSpPr/>
          <p:nvPr/>
        </p:nvSpPr>
        <p:spPr>
          <a:xfrm>
            <a:off x="571301" y="1352190"/>
            <a:ext cx="2264228" cy="92891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a:latin typeface="微软雅黑" charset="-122"/>
                <a:ea typeface="微软雅黑" charset="-122"/>
              </a:rPr>
              <a:t>公有云</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p:cNvSpPr>
            <a:spLocks noGrp="1"/>
          </p:cNvSpPr>
          <p:nvPr>
            <p:ph type="body" sz="quarter" idx="10"/>
          </p:nvPr>
        </p:nvSpPr>
        <p:spPr>
          <a:xfrm>
            <a:off x="675289" y="576257"/>
            <a:ext cx="5025503" cy="480909"/>
          </a:xfrm>
        </p:spPr>
        <p:txBody>
          <a:bodyPr/>
          <a:lstStyle/>
          <a:p>
            <a:r>
              <a:rPr kumimoji="1" lang="zh-CN" altLang="en-US" dirty="0"/>
              <a:t>云计算的部署模式</a:t>
            </a:r>
            <a:r>
              <a:rPr kumimoji="1" lang="en-US" altLang="zh-CN" dirty="0"/>
              <a:t>—</a:t>
            </a:r>
            <a:r>
              <a:rPr kumimoji="1" lang="zh-CN" altLang="en-US" dirty="0"/>
              <a:t>私有云</a:t>
            </a:r>
          </a:p>
          <a:p>
            <a:endParaRPr kumimoji="1" lang="zh-CN" altLang="en-US" dirty="0"/>
          </a:p>
        </p:txBody>
      </p:sp>
      <p:sp>
        <p:nvSpPr>
          <p:cNvPr id="45" name="矩形 44"/>
          <p:cNvSpPr/>
          <p:nvPr/>
        </p:nvSpPr>
        <p:spPr>
          <a:xfrm>
            <a:off x="1333901" y="2163250"/>
            <a:ext cx="10339423" cy="4801314"/>
          </a:xfrm>
          <a:prstGeom prst="rect">
            <a:avLst/>
          </a:prstGeom>
          <a:ln w="28575">
            <a:solidFill>
              <a:srgbClr val="0070C0"/>
            </a:solidFill>
            <a:prstDash val="sysDash"/>
          </a:ln>
        </p:spPr>
        <p:txBody>
          <a:bodyPr wrap="square">
            <a:spAutoFit/>
          </a:bodyPr>
          <a:lstStyle/>
          <a:p>
            <a:endParaRPr lang="en-US" altLang="zh-CN" dirty="0">
              <a:latin typeface="微软雅黑" charset="-122"/>
              <a:ea typeface="微软雅黑" charset="-122"/>
            </a:endParaRPr>
          </a:p>
          <a:p>
            <a:r>
              <a:rPr lang="zh-CN" altLang="en-US" b="1" dirty="0">
                <a:solidFill>
                  <a:srgbClr val="00B0F0"/>
                </a:solidFill>
                <a:latin typeface="微软雅黑" charset="-122"/>
                <a:ea typeface="微软雅黑" charset="-122"/>
              </a:rPr>
              <a:t>由企业或机构独享使用和掌控的云，仅供自己内部人员或分支机构使用。一般在企业或机构的数据中心部署；适合于有众多分支机构的大型企业、政府部门、行业机构。</a:t>
            </a:r>
            <a:endParaRPr lang="en-US" altLang="zh-CN" b="1" dirty="0">
              <a:solidFill>
                <a:srgbClr val="00B0F0"/>
              </a:solidFill>
              <a:latin typeface="微软雅黑" charset="-122"/>
              <a:ea typeface="微软雅黑" charset="-122"/>
            </a:endParaRPr>
          </a:p>
          <a:p>
            <a:r>
              <a:rPr lang="zh-CN" altLang="en-US" b="1" dirty="0">
                <a:latin typeface="微软雅黑" charset="-122"/>
                <a:ea typeface="微软雅黑" charset="-122"/>
              </a:rPr>
              <a:t>优点</a:t>
            </a:r>
            <a:r>
              <a:rPr lang="zh-CN" altLang="en-US" dirty="0">
                <a:latin typeface="微软雅黑" charset="-122"/>
                <a:ea typeface="微软雅黑" charset="-122"/>
              </a:rPr>
              <a:t> </a:t>
            </a:r>
          </a:p>
          <a:p>
            <a:r>
              <a:rPr lang="en-US" altLang="zh-CN" dirty="0">
                <a:latin typeface="微软雅黑" charset="-122"/>
                <a:ea typeface="微软雅黑" charset="-122"/>
              </a:rPr>
              <a:t>•</a:t>
            </a:r>
            <a:r>
              <a:rPr lang="zh-CN" altLang="en-US" dirty="0">
                <a:latin typeface="微软雅黑" charset="-122"/>
                <a:ea typeface="微软雅黑" charset="-122"/>
              </a:rPr>
              <a:t>数据安全性和系统可用性可控。 </a:t>
            </a:r>
          </a:p>
          <a:p>
            <a:r>
              <a:rPr lang="en-US" altLang="zh-CN" dirty="0">
                <a:latin typeface="微软雅黑" charset="-122"/>
                <a:ea typeface="微软雅黑" charset="-122"/>
              </a:rPr>
              <a:t>•</a:t>
            </a:r>
            <a:r>
              <a:rPr lang="zh-CN" altLang="en-US" dirty="0">
                <a:latin typeface="微软雅黑" charset="-122"/>
                <a:ea typeface="微软雅黑" charset="-122"/>
              </a:rPr>
              <a:t>对现有</a:t>
            </a:r>
            <a:r>
              <a:rPr lang="en-US" altLang="zh-CN" dirty="0">
                <a:latin typeface="微软雅黑" charset="-122"/>
                <a:ea typeface="微软雅黑" charset="-122"/>
              </a:rPr>
              <a:t>IT</a:t>
            </a:r>
            <a:r>
              <a:rPr lang="zh-CN" altLang="en-US" dirty="0">
                <a:latin typeface="微软雅黑" charset="-122"/>
                <a:ea typeface="微软雅黑" charset="-122"/>
              </a:rPr>
              <a:t>流程管理影响较小、</a:t>
            </a:r>
            <a:r>
              <a:rPr lang="en-US" altLang="zh-CN" dirty="0">
                <a:latin typeface="微软雅黑" charset="-122"/>
                <a:ea typeface="微软雅黑" charset="-122"/>
              </a:rPr>
              <a:t> IT</a:t>
            </a:r>
            <a:r>
              <a:rPr lang="zh-CN" altLang="en-US" dirty="0">
                <a:latin typeface="微软雅黑" charset="-122"/>
                <a:ea typeface="微软雅黑" charset="-122"/>
              </a:rPr>
              <a:t>资源利用率更高</a:t>
            </a:r>
            <a:endParaRPr lang="en-US" altLang="zh-CN" dirty="0">
              <a:latin typeface="微软雅黑" charset="-122"/>
              <a:ea typeface="微软雅黑" charset="-122"/>
            </a:endParaRPr>
          </a:p>
          <a:p>
            <a:r>
              <a:rPr lang="zh-CN" altLang="en-US" b="1" dirty="0">
                <a:latin typeface="微软雅黑" charset="-122"/>
                <a:ea typeface="微软雅黑" charset="-122"/>
              </a:rPr>
              <a:t>缺点 </a:t>
            </a:r>
          </a:p>
          <a:p>
            <a:r>
              <a:rPr lang="en-US" altLang="zh-CN" dirty="0">
                <a:latin typeface="微软雅黑" charset="-122"/>
                <a:ea typeface="微软雅黑" charset="-122"/>
              </a:rPr>
              <a:t>•</a:t>
            </a:r>
            <a:r>
              <a:rPr lang="zh-CN" altLang="en-US" dirty="0">
                <a:latin typeface="微软雅黑" charset="-122"/>
                <a:ea typeface="微软雅黑" charset="-122"/>
              </a:rPr>
              <a:t>投资较大，尤其是一次性的建设投资较大。</a:t>
            </a:r>
            <a:endParaRPr lang="en-US" altLang="zh-CN" sz="2000" b="1" dirty="0">
              <a:latin typeface="微软雅黑" charset="-122"/>
              <a:ea typeface="微软雅黑" charset="-122"/>
            </a:endParaRPr>
          </a:p>
          <a:p>
            <a:r>
              <a:rPr lang="zh-CN" altLang="en-US" b="1" dirty="0">
                <a:latin typeface="微软雅黑" charset="-122"/>
                <a:ea typeface="微软雅黑" charset="-122"/>
              </a:rPr>
              <a:t>主要场景</a:t>
            </a:r>
            <a:endParaRPr lang="en-US" altLang="zh-CN" b="1" dirty="0">
              <a:latin typeface="微软雅黑" charset="-122"/>
              <a:ea typeface="微软雅黑" charset="-122"/>
            </a:endParaRPr>
          </a:p>
          <a:p>
            <a:r>
              <a:rPr lang="zh-CN" altLang="en-US" dirty="0">
                <a:latin typeface="微软雅黑" charset="-122"/>
                <a:ea typeface="微软雅黑" charset="-122"/>
              </a:rPr>
              <a:t>企业云化数据中心：一般企业客户，会通过私有云的技术，打造一个面向内部各个部门的</a:t>
            </a:r>
            <a:r>
              <a:rPr lang="en-US" altLang="zh-CN" dirty="0">
                <a:latin typeface="微软雅黑" charset="-122"/>
                <a:ea typeface="微软雅黑" charset="-122"/>
              </a:rPr>
              <a:t>IT</a:t>
            </a:r>
            <a:r>
              <a:rPr lang="zh-CN" altLang="en-US" dirty="0">
                <a:latin typeface="微软雅黑" charset="-122"/>
                <a:ea typeface="微软雅黑" charset="-122"/>
              </a:rPr>
              <a:t>服务平台，比如为营销部门，提供虚拟主机，方便建设企业门户网站，为开发部门，提供开发软件所需要的虚拟主机等。还有，像集团化的大企业，建设企业私有云，可以为子公司，提供虚拟化的</a:t>
            </a:r>
            <a:r>
              <a:rPr lang="en-US" altLang="zh-CN" dirty="0">
                <a:latin typeface="微软雅黑" charset="-122"/>
                <a:ea typeface="微软雅黑" charset="-122"/>
              </a:rPr>
              <a:t>IT</a:t>
            </a:r>
            <a:r>
              <a:rPr lang="zh-CN" altLang="en-US" dirty="0">
                <a:latin typeface="微软雅黑" charset="-122"/>
                <a:ea typeface="微软雅黑" charset="-122"/>
              </a:rPr>
              <a:t>基础设施平台。</a:t>
            </a:r>
            <a:endParaRPr lang="en-US" altLang="zh-CN" dirty="0">
              <a:latin typeface="微软雅黑" charset="-122"/>
              <a:ea typeface="微软雅黑" charset="-122"/>
            </a:endParaRPr>
          </a:p>
          <a:p>
            <a:r>
              <a:rPr lang="zh-CN" altLang="en-US" dirty="0">
                <a:latin typeface="微软雅黑" charset="-122"/>
                <a:ea typeface="微软雅黑" charset="-122"/>
              </a:rPr>
              <a:t>避免重复采购，重复建设，并且，还可以将富余的</a:t>
            </a:r>
            <a:r>
              <a:rPr lang="en-US" altLang="zh-CN" dirty="0">
                <a:latin typeface="微软雅黑" charset="-122"/>
                <a:ea typeface="微软雅黑" charset="-122"/>
              </a:rPr>
              <a:t>IT</a:t>
            </a:r>
            <a:r>
              <a:rPr lang="zh-CN" altLang="en-US" dirty="0">
                <a:latin typeface="微软雅黑" charset="-122"/>
                <a:ea typeface="微软雅黑" charset="-122"/>
              </a:rPr>
              <a:t>资源，以服务的方式售卖给外部的用户。</a:t>
            </a:r>
            <a:endParaRPr lang="en-US" altLang="zh-CN" dirty="0">
              <a:latin typeface="微软雅黑" charset="-122"/>
              <a:ea typeface="微软雅黑" charset="-122"/>
            </a:endParaRPr>
          </a:p>
          <a:p>
            <a:endParaRPr lang="en-US" altLang="zh-CN" dirty="0">
              <a:latin typeface="微软雅黑" charset="-122"/>
              <a:ea typeface="微软雅黑" charset="-122"/>
            </a:endParaRPr>
          </a:p>
          <a:p>
            <a:r>
              <a:rPr lang="zh-CN" altLang="en-US" b="1" dirty="0">
                <a:solidFill>
                  <a:schemeClr val="accent1">
                    <a:lumMod val="75000"/>
                  </a:schemeClr>
                </a:solidFill>
                <a:latin typeface="微软雅黑" charset="-122"/>
                <a:ea typeface="微软雅黑" charset="-122"/>
              </a:rPr>
              <a:t>行业云</a:t>
            </a:r>
            <a:r>
              <a:rPr lang="zh-CN" altLang="en-US" dirty="0">
                <a:latin typeface="微软雅黑" charset="-122"/>
                <a:ea typeface="微软雅黑" charset="-122"/>
              </a:rPr>
              <a:t>（政务云、警务云、制造云、工业云</a:t>
            </a:r>
            <a:r>
              <a:rPr lang="en-US" altLang="zh-CN" dirty="0">
                <a:latin typeface="微软雅黑" charset="-122"/>
                <a:ea typeface="微软雅黑" charset="-122"/>
              </a:rPr>
              <a:t>……</a:t>
            </a:r>
            <a:r>
              <a:rPr lang="zh-CN" altLang="en-US" dirty="0">
                <a:latin typeface="微软雅黑" charset="-122"/>
                <a:ea typeface="微软雅黑" charset="-122"/>
              </a:rPr>
              <a:t>），像政务云，就是由政府部门主导，一般是政府信息中心，建设的一个服务于市内的委办局的信息化的一个平台，比如警务云，由公安厅主导，为全省公安系统提供信息化服务。</a:t>
            </a:r>
          </a:p>
        </p:txBody>
      </p:sp>
      <p:sp>
        <p:nvSpPr>
          <p:cNvPr id="46" name="矩形 45"/>
          <p:cNvSpPr/>
          <p:nvPr/>
        </p:nvSpPr>
        <p:spPr>
          <a:xfrm>
            <a:off x="563659" y="1393952"/>
            <a:ext cx="2264228" cy="92891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a:latin typeface="微软雅黑" charset="-122"/>
                <a:ea typeface="微软雅黑" charset="-122"/>
              </a:rPr>
              <a:t>私有云</a:t>
            </a:r>
          </a:p>
        </p:txBody>
      </p:sp>
      <p:cxnSp>
        <p:nvCxnSpPr>
          <p:cNvPr id="5" name="直线连接符 4"/>
          <p:cNvCxnSpPr/>
          <p:nvPr/>
        </p:nvCxnSpPr>
        <p:spPr>
          <a:xfrm>
            <a:off x="675289" y="1308538"/>
            <a:ext cx="10975428" cy="0"/>
          </a:xfrm>
          <a:prstGeom prst="line">
            <a:avLst/>
          </a:prstGeom>
          <a:ln>
            <a:solidFill>
              <a:srgbClr val="184199"/>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p:cNvSpPr>
            <a:spLocks noGrp="1"/>
          </p:cNvSpPr>
          <p:nvPr>
            <p:ph type="body" sz="quarter" idx="10"/>
          </p:nvPr>
        </p:nvSpPr>
        <p:spPr>
          <a:xfrm>
            <a:off x="675289" y="576257"/>
            <a:ext cx="5025503" cy="480909"/>
          </a:xfrm>
        </p:spPr>
        <p:txBody>
          <a:bodyPr/>
          <a:lstStyle/>
          <a:p>
            <a:r>
              <a:rPr kumimoji="1" lang="zh-CN" altLang="en-US" dirty="0"/>
              <a:t>云计算的部署模式</a:t>
            </a:r>
            <a:r>
              <a:rPr kumimoji="1" lang="en-US" altLang="zh-CN" dirty="0"/>
              <a:t>—</a:t>
            </a:r>
            <a:r>
              <a:rPr kumimoji="1" lang="zh-CN" altLang="en-US" dirty="0"/>
              <a:t>混合云</a:t>
            </a:r>
          </a:p>
        </p:txBody>
      </p:sp>
      <p:cxnSp>
        <p:nvCxnSpPr>
          <p:cNvPr id="3" name="直线连接符 2"/>
          <p:cNvCxnSpPr/>
          <p:nvPr/>
        </p:nvCxnSpPr>
        <p:spPr>
          <a:xfrm>
            <a:off x="675289" y="1308538"/>
            <a:ext cx="10975428" cy="0"/>
          </a:xfrm>
          <a:prstGeom prst="line">
            <a:avLst/>
          </a:prstGeom>
          <a:ln>
            <a:solidFill>
              <a:srgbClr val="184199"/>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1333901" y="2086829"/>
            <a:ext cx="10339423" cy="4585871"/>
          </a:xfrm>
          <a:prstGeom prst="rect">
            <a:avLst/>
          </a:prstGeom>
          <a:ln w="28575">
            <a:solidFill>
              <a:srgbClr val="FFC000"/>
            </a:solidFill>
            <a:prstDash val="sysDash"/>
          </a:ln>
        </p:spPr>
        <p:txBody>
          <a:bodyPr wrap="square">
            <a:spAutoFit/>
          </a:bodyPr>
          <a:lstStyle/>
          <a:p>
            <a:endParaRPr lang="en-US" altLang="zh-CN" dirty="0">
              <a:latin typeface="微软雅黑" charset="-122"/>
              <a:ea typeface="微软雅黑" charset="-122"/>
            </a:endParaRPr>
          </a:p>
          <a:p>
            <a:r>
              <a:rPr lang="zh-CN" altLang="en-US" b="1" dirty="0">
                <a:solidFill>
                  <a:srgbClr val="FF0000"/>
                </a:solidFill>
                <a:latin typeface="微软雅黑" charset="-122"/>
                <a:ea typeface="微软雅黑" charset="-122"/>
              </a:rPr>
              <a:t>对于同一份数据、同一套应用，同时采用</a:t>
            </a:r>
            <a:r>
              <a:rPr lang="zh-CN" altLang="en-US" b="1" dirty="0">
                <a:solidFill>
                  <a:srgbClr val="FFC000"/>
                </a:solidFill>
                <a:latin typeface="微软雅黑" charset="-122"/>
                <a:ea typeface="微软雅黑" charset="-122"/>
              </a:rPr>
              <a:t>了私有云技术构建了自己的</a:t>
            </a:r>
            <a:r>
              <a:rPr lang="en-US" altLang="zh-CN" b="1" dirty="0">
                <a:solidFill>
                  <a:srgbClr val="FFC000"/>
                </a:solidFill>
                <a:latin typeface="微软雅黑" charset="-122"/>
                <a:ea typeface="微软雅黑" charset="-122"/>
              </a:rPr>
              <a:t>IT</a:t>
            </a:r>
            <a:r>
              <a:rPr lang="zh-CN" altLang="en-US" b="1" dirty="0">
                <a:solidFill>
                  <a:srgbClr val="FFC000"/>
                </a:solidFill>
                <a:latin typeface="微软雅黑" charset="-122"/>
                <a:ea typeface="微软雅黑" charset="-122"/>
              </a:rPr>
              <a:t>服务平台，同时又采购了公有云服务商提供的</a:t>
            </a:r>
            <a:r>
              <a:rPr lang="en-US" altLang="zh-CN" b="1" dirty="0">
                <a:solidFill>
                  <a:srgbClr val="FFC000"/>
                </a:solidFill>
                <a:latin typeface="微软雅黑" charset="-122"/>
                <a:ea typeface="微软雅黑" charset="-122"/>
              </a:rPr>
              <a:t>IT</a:t>
            </a:r>
            <a:r>
              <a:rPr lang="zh-CN" altLang="en-US" b="1" dirty="0">
                <a:solidFill>
                  <a:srgbClr val="FFC000"/>
                </a:solidFill>
                <a:latin typeface="微软雅黑" charset="-122"/>
                <a:ea typeface="微软雅黑" charset="-122"/>
              </a:rPr>
              <a:t>服务，一般是需要具备可控的前提下，具备一定的弹性或者可靠性，典型的应用场景有：潮汐应用、混合云灾备。</a:t>
            </a:r>
            <a:endParaRPr lang="en-US" altLang="zh-CN" b="1" dirty="0">
              <a:solidFill>
                <a:srgbClr val="FFC000"/>
              </a:solidFill>
              <a:latin typeface="微软雅黑" charset="-122"/>
              <a:ea typeface="微软雅黑" charset="-122"/>
            </a:endParaRPr>
          </a:p>
          <a:p>
            <a:endParaRPr lang="en-US" altLang="zh-CN" dirty="0">
              <a:latin typeface="微软雅黑" charset="-122"/>
              <a:ea typeface="微软雅黑" charset="-122"/>
            </a:endParaRPr>
          </a:p>
          <a:p>
            <a:r>
              <a:rPr lang="zh-CN" altLang="en-US" b="1" dirty="0">
                <a:latin typeface="微软雅黑" charset="-122"/>
                <a:ea typeface="微软雅黑" charset="-122"/>
              </a:rPr>
              <a:t>优点</a:t>
            </a:r>
            <a:r>
              <a:rPr lang="zh-CN" altLang="en-US" dirty="0">
                <a:latin typeface="微软雅黑" charset="-122"/>
                <a:ea typeface="微软雅黑" charset="-122"/>
              </a:rPr>
              <a:t> </a:t>
            </a:r>
          </a:p>
          <a:p>
            <a:r>
              <a:rPr lang="en-US" altLang="zh-CN" dirty="0">
                <a:latin typeface="微软雅黑" charset="-122"/>
                <a:ea typeface="微软雅黑" charset="-122"/>
              </a:rPr>
              <a:t>•</a:t>
            </a:r>
            <a:r>
              <a:rPr lang="zh-CN" altLang="en-US" dirty="0">
                <a:latin typeface="微软雅黑" charset="-122"/>
                <a:ea typeface="微软雅黑" charset="-122"/>
              </a:rPr>
              <a:t>对现有的业务，进行合理的区分，对不可预见的访问规模的业务，通过混合云保障业务的弹性，私有云的资源不够，调度公有云的资源，具备弹性，并且可以保障可控性的同时，兼顾建设成本</a:t>
            </a:r>
            <a:endParaRPr lang="en-US" altLang="zh-CN" dirty="0">
              <a:latin typeface="微软雅黑" charset="-122"/>
              <a:ea typeface="微软雅黑" charset="-122"/>
            </a:endParaRPr>
          </a:p>
          <a:p>
            <a:r>
              <a:rPr lang="zh-CN" altLang="en-US" b="1" dirty="0">
                <a:latin typeface="微软雅黑" charset="-122"/>
                <a:ea typeface="微软雅黑" charset="-122"/>
              </a:rPr>
              <a:t>缺点 </a:t>
            </a:r>
          </a:p>
          <a:p>
            <a:r>
              <a:rPr lang="en-US" altLang="zh-CN" dirty="0">
                <a:latin typeface="微软雅黑" charset="-122"/>
                <a:ea typeface="微软雅黑" charset="-122"/>
              </a:rPr>
              <a:t>•IT</a:t>
            </a:r>
            <a:r>
              <a:rPr lang="zh-CN" altLang="en-US" dirty="0">
                <a:latin typeface="微软雅黑" charset="-122"/>
                <a:ea typeface="微软雅黑" charset="-122"/>
              </a:rPr>
              <a:t>业务管理的界面不统一，需要投入相应的混合云的管理成本。</a:t>
            </a:r>
            <a:endParaRPr lang="en-US" altLang="zh-CN" dirty="0">
              <a:latin typeface="微软雅黑" charset="-122"/>
              <a:ea typeface="微软雅黑" charset="-122"/>
            </a:endParaRPr>
          </a:p>
          <a:p>
            <a:endParaRPr lang="en-US" altLang="zh-CN" sz="2000" b="1" dirty="0">
              <a:latin typeface="微软雅黑" charset="-122"/>
              <a:ea typeface="微软雅黑" charset="-122"/>
            </a:endParaRPr>
          </a:p>
          <a:p>
            <a:r>
              <a:rPr lang="zh-CN" altLang="en-US" b="1" dirty="0">
                <a:latin typeface="微软雅黑" charset="-122"/>
                <a:ea typeface="微软雅黑" charset="-122"/>
              </a:rPr>
              <a:t>主要场景</a:t>
            </a:r>
            <a:endParaRPr lang="en-US" altLang="zh-CN" b="1" dirty="0">
              <a:latin typeface="微软雅黑" charset="-122"/>
              <a:ea typeface="微软雅黑" charset="-122"/>
            </a:endParaRPr>
          </a:p>
          <a:p>
            <a:r>
              <a:rPr lang="zh-CN" altLang="en-US" sz="2000" b="1" dirty="0">
                <a:latin typeface="微软雅黑" charset="-122"/>
                <a:ea typeface="微软雅黑" charset="-122"/>
              </a:rPr>
              <a:t>云灾备、潮汐应用、电商大促、秒杀、游戏公测</a:t>
            </a:r>
            <a:endParaRPr lang="en-US" altLang="zh-CN" sz="2000" b="1" dirty="0">
              <a:latin typeface="微软雅黑" charset="-122"/>
              <a:ea typeface="微软雅黑" charset="-122"/>
            </a:endParaRPr>
          </a:p>
          <a:p>
            <a:r>
              <a:rPr lang="zh-CN" altLang="en-US" dirty="0">
                <a:latin typeface="微软雅黑" charset="-122"/>
                <a:ea typeface="微软雅黑" charset="-122"/>
              </a:rPr>
              <a:t>比如像</a:t>
            </a:r>
            <a:r>
              <a:rPr lang="en-US" altLang="zh-CN" dirty="0">
                <a:latin typeface="微软雅黑" charset="-122"/>
                <a:ea typeface="微软雅黑" charset="-122"/>
              </a:rPr>
              <a:t>12306</a:t>
            </a:r>
            <a:r>
              <a:rPr lang="zh-CN" altLang="en-US" dirty="0">
                <a:latin typeface="微软雅黑" charset="-122"/>
                <a:ea typeface="微软雅黑" charset="-122"/>
              </a:rPr>
              <a:t>的客票平台，</a:t>
            </a:r>
            <a:r>
              <a:rPr lang="en-US" altLang="zh-CN" dirty="0">
                <a:latin typeface="微软雅黑" charset="-122"/>
                <a:ea typeface="微软雅黑" charset="-122"/>
              </a:rPr>
              <a:t>12306</a:t>
            </a:r>
            <a:r>
              <a:rPr lang="zh-CN" altLang="en-US" dirty="0">
                <a:latin typeface="微软雅黑" charset="-122"/>
                <a:ea typeface="微软雅黑" charset="-122"/>
              </a:rPr>
              <a:t>自己有建设私有云的数据中心，自己的核心数据全部放在私有云的数据中心内部，而对于春运或者大型节假日期间，可以通过分发更多的业务主机，扩展到阿里上，保障业务的弹性，使得购票过程很流畅。</a:t>
            </a:r>
            <a:endParaRPr lang="en-US" altLang="zh-CN" dirty="0">
              <a:latin typeface="微软雅黑" charset="-122"/>
              <a:ea typeface="微软雅黑" charset="-122"/>
            </a:endParaRPr>
          </a:p>
        </p:txBody>
      </p:sp>
      <p:sp>
        <p:nvSpPr>
          <p:cNvPr id="44" name="矩形 43"/>
          <p:cNvSpPr/>
          <p:nvPr/>
        </p:nvSpPr>
        <p:spPr>
          <a:xfrm>
            <a:off x="563659" y="1415255"/>
            <a:ext cx="2264228" cy="92891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a:latin typeface="微软雅黑" charset="-122"/>
                <a:ea typeface="微软雅黑" charset="-122"/>
              </a:rPr>
              <a:t>混合云</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p:cNvSpPr>
            <a:spLocks noGrp="1"/>
          </p:cNvSpPr>
          <p:nvPr>
            <p:ph type="body" sz="quarter" idx="10"/>
          </p:nvPr>
        </p:nvSpPr>
        <p:spPr>
          <a:xfrm>
            <a:off x="675289" y="576257"/>
            <a:ext cx="5025503" cy="480909"/>
          </a:xfrm>
        </p:spPr>
        <p:txBody>
          <a:bodyPr/>
          <a:lstStyle/>
          <a:p>
            <a:r>
              <a:rPr kumimoji="1" lang="zh-CN" altLang="en-US" dirty="0"/>
              <a:t>云计算的服务类型分类</a:t>
            </a:r>
          </a:p>
        </p:txBody>
      </p:sp>
      <p:cxnSp>
        <p:nvCxnSpPr>
          <p:cNvPr id="3" name="直线连接符 2"/>
          <p:cNvCxnSpPr/>
          <p:nvPr/>
        </p:nvCxnSpPr>
        <p:spPr>
          <a:xfrm>
            <a:off x="675289" y="1308538"/>
            <a:ext cx="10975428" cy="0"/>
          </a:xfrm>
          <a:prstGeom prst="line">
            <a:avLst/>
          </a:prstGeom>
          <a:ln>
            <a:solidFill>
              <a:srgbClr val="184199"/>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541746" y="1484203"/>
            <a:ext cx="6131578" cy="4354521"/>
          </a:xfrm>
          <a:prstGeom prst="rect">
            <a:avLst/>
          </a:prstGeom>
        </p:spPr>
        <p:txBody>
          <a:bodyPr wrap="square">
            <a:spAutoFit/>
          </a:bodyPr>
          <a:lstStyle/>
          <a:p>
            <a:endParaRPr lang="zh-CN" altLang="en-US" sz="1200" b="1" dirty="0">
              <a:solidFill>
                <a:srgbClr val="000000"/>
              </a:solidFill>
              <a:latin typeface="微软雅黑" charset="-122"/>
              <a:ea typeface="微软雅黑" charset="-122"/>
            </a:endParaRPr>
          </a:p>
          <a:p>
            <a:r>
              <a:rPr lang="zh-CN" altLang="en-US" sz="2000" b="1" dirty="0">
                <a:solidFill>
                  <a:srgbClr val="00B050"/>
                </a:solidFill>
                <a:latin typeface="微软雅黑" charset="-122"/>
                <a:ea typeface="微软雅黑" charset="-122"/>
              </a:rPr>
              <a:t>作为一种服务模式，根据交付内容的不同，云计算主要包括以下几个层次的服务： </a:t>
            </a:r>
            <a:endParaRPr lang="en-US" altLang="zh-CN" sz="2000" b="1" dirty="0">
              <a:solidFill>
                <a:srgbClr val="00B050"/>
              </a:solidFill>
              <a:latin typeface="微软雅黑" charset="-122"/>
              <a:ea typeface="微软雅黑" charset="-122"/>
            </a:endParaRPr>
          </a:p>
          <a:p>
            <a:endParaRPr lang="zh-CN" altLang="en-US" dirty="0">
              <a:latin typeface="微软雅黑" charset="-122"/>
              <a:ea typeface="微软雅黑" charset="-122"/>
            </a:endParaRPr>
          </a:p>
          <a:p>
            <a:pPr marL="342900" indent="-342900" algn="just">
              <a:buFont typeface="Wingdings" panose="05000000000000000000" pitchFamily="2" charset="2"/>
              <a:buChar char="p"/>
            </a:pPr>
            <a:r>
              <a:rPr lang="en-US" altLang="zh-CN" b="1" dirty="0" err="1">
                <a:latin typeface="微软雅黑" charset="-122"/>
                <a:ea typeface="微软雅黑" charset="-122"/>
              </a:rPr>
              <a:t>IaaS</a:t>
            </a:r>
            <a:r>
              <a:rPr lang="en-US" altLang="zh-CN" b="1" dirty="0">
                <a:latin typeface="微软雅黑" charset="-122"/>
                <a:ea typeface="微软雅黑" charset="-122"/>
              </a:rPr>
              <a:t>(Infrastructure-as-a-Service)</a:t>
            </a:r>
            <a:r>
              <a:rPr lang="zh-CN" altLang="en-US" dirty="0">
                <a:latin typeface="微软雅黑" charset="-122"/>
                <a:ea typeface="微软雅黑" charset="-122"/>
              </a:rPr>
              <a:t>，基础设施即服务。 用户可以通过网络使用计算机（物理机或虚拟机）、存储空间、网络连接等完善的计算机基础设施服务。 </a:t>
            </a:r>
            <a:endParaRPr lang="en-US" altLang="zh-CN" dirty="0">
              <a:latin typeface="微软雅黑" charset="-122"/>
              <a:ea typeface="微软雅黑" charset="-122"/>
            </a:endParaRPr>
          </a:p>
          <a:p>
            <a:pPr marL="342900" indent="-342900" algn="just">
              <a:buFont typeface="Wingdings" panose="05000000000000000000" pitchFamily="2" charset="2"/>
              <a:buChar char="p"/>
            </a:pPr>
            <a:endParaRPr lang="zh-CN" altLang="en-US" dirty="0">
              <a:latin typeface="微软雅黑" charset="-122"/>
              <a:ea typeface="微软雅黑" charset="-122"/>
            </a:endParaRPr>
          </a:p>
          <a:p>
            <a:pPr marL="342900" indent="-342900" algn="just">
              <a:buFont typeface="Wingdings" panose="05000000000000000000" pitchFamily="2" charset="2"/>
              <a:buChar char="p"/>
            </a:pPr>
            <a:r>
              <a:rPr lang="en-US" altLang="zh-CN" b="1" dirty="0" err="1">
                <a:latin typeface="微软雅黑" charset="-122"/>
                <a:ea typeface="微软雅黑" charset="-122"/>
              </a:rPr>
              <a:t>PaaS</a:t>
            </a:r>
            <a:r>
              <a:rPr lang="en-US" altLang="zh-CN" b="1" dirty="0">
                <a:latin typeface="微软雅黑" charset="-122"/>
                <a:ea typeface="微软雅黑" charset="-122"/>
              </a:rPr>
              <a:t>(Platform-as-a-Service)</a:t>
            </a:r>
            <a:r>
              <a:rPr lang="zh-CN" altLang="en-US" dirty="0">
                <a:latin typeface="微软雅黑" charset="-122"/>
                <a:ea typeface="微软雅黑" charset="-122"/>
              </a:rPr>
              <a:t>，平台即服务。 将软件研发的平台作为一种服务提交给用户，意在加快</a:t>
            </a:r>
            <a:r>
              <a:rPr lang="en-US" altLang="zh-CN" dirty="0">
                <a:latin typeface="微软雅黑" charset="-122"/>
                <a:ea typeface="微软雅黑" charset="-122"/>
              </a:rPr>
              <a:t>SaaS</a:t>
            </a:r>
            <a:r>
              <a:rPr lang="zh-CN" altLang="en-US" dirty="0">
                <a:latin typeface="微软雅黑" charset="-122"/>
                <a:ea typeface="微软雅黑" charset="-122"/>
              </a:rPr>
              <a:t>应用的开发速度。 </a:t>
            </a:r>
            <a:endParaRPr lang="en-US" altLang="zh-CN" dirty="0">
              <a:latin typeface="微软雅黑" charset="-122"/>
              <a:ea typeface="微软雅黑" charset="-122"/>
            </a:endParaRPr>
          </a:p>
          <a:p>
            <a:pPr marL="342900" indent="-342900" algn="just">
              <a:buFont typeface="Wingdings" panose="05000000000000000000" pitchFamily="2" charset="2"/>
              <a:buChar char="p"/>
            </a:pPr>
            <a:endParaRPr lang="zh-CN" altLang="en-US" dirty="0">
              <a:latin typeface="微软雅黑" charset="-122"/>
              <a:ea typeface="微软雅黑" charset="-122"/>
            </a:endParaRPr>
          </a:p>
          <a:p>
            <a:pPr marL="342900" indent="-342900" algn="just">
              <a:buFont typeface="Wingdings" panose="05000000000000000000" pitchFamily="2" charset="2"/>
              <a:buChar char="p"/>
            </a:pPr>
            <a:r>
              <a:rPr lang="en-US" altLang="zh-CN" b="1" dirty="0">
                <a:latin typeface="微软雅黑" charset="-122"/>
                <a:ea typeface="微软雅黑" charset="-122"/>
              </a:rPr>
              <a:t>SaaS(Software-as-a-Service)</a:t>
            </a:r>
            <a:r>
              <a:rPr lang="zh-CN" altLang="en-US" dirty="0">
                <a:latin typeface="微软雅黑" charset="-122"/>
                <a:ea typeface="微软雅黑" charset="-122"/>
              </a:rPr>
              <a:t>，软件即服务。 通过</a:t>
            </a:r>
            <a:r>
              <a:rPr lang="en-US" altLang="zh-CN" dirty="0">
                <a:latin typeface="微软雅黑" charset="-122"/>
                <a:ea typeface="微软雅黑" charset="-122"/>
              </a:rPr>
              <a:t>Internet</a:t>
            </a:r>
            <a:r>
              <a:rPr lang="zh-CN" altLang="en-US" dirty="0">
                <a:latin typeface="微软雅黑" charset="-122"/>
                <a:ea typeface="微软雅黑" charset="-122"/>
              </a:rPr>
              <a:t>提供软件的模式，用户无需购买软件，而是向提供商租用基于</a:t>
            </a:r>
            <a:r>
              <a:rPr lang="en-US" altLang="zh-CN" dirty="0">
                <a:latin typeface="微软雅黑" charset="-122"/>
                <a:ea typeface="微软雅黑" charset="-122"/>
              </a:rPr>
              <a:t>Web</a:t>
            </a:r>
            <a:r>
              <a:rPr lang="zh-CN" altLang="en-US" dirty="0">
                <a:latin typeface="微软雅黑" charset="-122"/>
                <a:ea typeface="微软雅黑" charset="-122"/>
              </a:rPr>
              <a:t>的软件，来管理企业经营活动。 </a:t>
            </a:r>
          </a:p>
        </p:txBody>
      </p:sp>
      <p:pic>
        <p:nvPicPr>
          <p:cNvPr id="24" name="图片 23"/>
          <p:cNvPicPr>
            <a:picLocks noChangeAspect="1"/>
          </p:cNvPicPr>
          <p:nvPr/>
        </p:nvPicPr>
        <p:blipFill>
          <a:blip r:embed="rId2"/>
          <a:stretch>
            <a:fillRect/>
          </a:stretch>
        </p:blipFill>
        <p:spPr>
          <a:xfrm>
            <a:off x="158528" y="2052256"/>
            <a:ext cx="5083444" cy="321841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占位符 16"/>
          <p:cNvSpPr>
            <a:spLocks noGrp="1"/>
          </p:cNvSpPr>
          <p:nvPr>
            <p:ph type="body" sz="quarter" idx="10"/>
          </p:nvPr>
        </p:nvSpPr>
        <p:spPr/>
        <p:txBody>
          <a:bodyPr/>
          <a:lstStyle/>
          <a:p>
            <a:r>
              <a:rPr kumimoji="1" lang="zh-CN" altLang="en-US" dirty="0"/>
              <a:t>云计算的重要组成要素</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p:cNvSpPr>
            <a:spLocks noGrp="1"/>
          </p:cNvSpPr>
          <p:nvPr>
            <p:ph type="body" sz="quarter" idx="10"/>
          </p:nvPr>
        </p:nvSpPr>
        <p:spPr>
          <a:xfrm>
            <a:off x="675289" y="576257"/>
            <a:ext cx="5025503" cy="480909"/>
          </a:xfrm>
        </p:spPr>
        <p:txBody>
          <a:bodyPr>
            <a:normAutofit/>
          </a:bodyPr>
          <a:lstStyle/>
          <a:p>
            <a:r>
              <a:rPr kumimoji="1" lang="zh-CN" altLang="en-US" dirty="0"/>
              <a:t>云计算的重要组成要素</a:t>
            </a:r>
            <a:endParaRPr kumimoji="1" lang="en-US" altLang="zh-CN" dirty="0"/>
          </a:p>
          <a:p>
            <a:endParaRPr kumimoji="1" lang="zh-CN" altLang="en-US" dirty="0"/>
          </a:p>
        </p:txBody>
      </p:sp>
      <p:cxnSp>
        <p:nvCxnSpPr>
          <p:cNvPr id="3" name="直线连接符 2"/>
          <p:cNvCxnSpPr/>
          <p:nvPr/>
        </p:nvCxnSpPr>
        <p:spPr>
          <a:xfrm>
            <a:off x="675289" y="1308538"/>
            <a:ext cx="10975428" cy="0"/>
          </a:xfrm>
          <a:prstGeom prst="line">
            <a:avLst/>
          </a:prstGeom>
          <a:ln>
            <a:solidFill>
              <a:srgbClr val="184199"/>
            </a:solidFill>
          </a:ln>
        </p:spPr>
        <p:style>
          <a:lnRef idx="1">
            <a:schemeClr val="accent1"/>
          </a:lnRef>
          <a:fillRef idx="0">
            <a:schemeClr val="accent1"/>
          </a:fillRef>
          <a:effectRef idx="0">
            <a:schemeClr val="accent1"/>
          </a:effectRef>
          <a:fontRef idx="minor">
            <a:schemeClr val="tx1"/>
          </a:fontRef>
        </p:style>
      </p:cxnSp>
      <p:sp>
        <p:nvSpPr>
          <p:cNvPr id="7" name="云形 6"/>
          <p:cNvSpPr/>
          <p:nvPr/>
        </p:nvSpPr>
        <p:spPr>
          <a:xfrm>
            <a:off x="758917" y="2938969"/>
            <a:ext cx="2227262" cy="14605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zh-CN" altLang="en-US" sz="2400" b="1" dirty="0">
                <a:solidFill>
                  <a:srgbClr val="00B0F0"/>
                </a:solidFill>
                <a:latin typeface="微软雅黑" charset="-122"/>
                <a:ea typeface="微软雅黑" charset="-122"/>
              </a:rPr>
              <a:t>云计算</a:t>
            </a:r>
          </a:p>
        </p:txBody>
      </p:sp>
      <p:sp>
        <p:nvSpPr>
          <p:cNvPr id="8" name="矩形 7"/>
          <p:cNvSpPr/>
          <p:nvPr/>
        </p:nvSpPr>
        <p:spPr>
          <a:xfrm>
            <a:off x="3292971" y="3454457"/>
            <a:ext cx="693737" cy="18256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a:solidFill>
                <a:srgbClr val="00B0F0"/>
              </a:solidFill>
              <a:latin typeface="微软雅黑" charset="-122"/>
              <a:ea typeface="微软雅黑" charset="-122"/>
            </a:endParaRPr>
          </a:p>
        </p:txBody>
      </p:sp>
      <p:sp>
        <p:nvSpPr>
          <p:cNvPr id="9" name="矩形 8"/>
          <p:cNvSpPr/>
          <p:nvPr/>
        </p:nvSpPr>
        <p:spPr>
          <a:xfrm>
            <a:off x="3292971" y="3746557"/>
            <a:ext cx="693737" cy="18256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a:solidFill>
                <a:srgbClr val="00B0F0"/>
              </a:solidFill>
              <a:latin typeface="微软雅黑" charset="-122"/>
              <a:ea typeface="微软雅黑" charset="-122"/>
            </a:endParaRPr>
          </a:p>
        </p:txBody>
      </p:sp>
      <p:sp>
        <p:nvSpPr>
          <p:cNvPr id="10" name="云形 9"/>
          <p:cNvSpPr/>
          <p:nvPr/>
        </p:nvSpPr>
        <p:spPr>
          <a:xfrm>
            <a:off x="7736322" y="2918116"/>
            <a:ext cx="2227263" cy="14605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zh-CN" altLang="en-US" sz="2000" b="1" dirty="0">
                <a:solidFill>
                  <a:srgbClr val="00B0F0"/>
                </a:solidFill>
                <a:latin typeface="微软雅黑" charset="-122"/>
                <a:ea typeface="微软雅黑" charset="-122"/>
              </a:rPr>
              <a:t>管道</a:t>
            </a:r>
            <a:endParaRPr lang="en-US" altLang="zh-CN" sz="2000" b="1" dirty="0">
              <a:solidFill>
                <a:srgbClr val="00B0F0"/>
              </a:solidFill>
              <a:latin typeface="微软雅黑" charset="-122"/>
              <a:ea typeface="微软雅黑" charset="-122"/>
            </a:endParaRPr>
          </a:p>
          <a:p>
            <a:pPr algn="ctr">
              <a:defRPr/>
            </a:pPr>
            <a:r>
              <a:rPr lang="en-US" altLang="zh-CN" b="1" dirty="0">
                <a:solidFill>
                  <a:srgbClr val="00B0F0"/>
                </a:solidFill>
                <a:latin typeface="微软雅黑" charset="-122"/>
                <a:ea typeface="微软雅黑" charset="-122"/>
              </a:rPr>
              <a:t>(</a:t>
            </a:r>
            <a:r>
              <a:rPr lang="zh-CN" altLang="en-US" b="1" dirty="0">
                <a:solidFill>
                  <a:srgbClr val="00B0F0"/>
                </a:solidFill>
                <a:latin typeface="微软雅黑" charset="-122"/>
                <a:ea typeface="微软雅黑" charset="-122"/>
              </a:rPr>
              <a:t>网络连接</a:t>
            </a:r>
            <a:r>
              <a:rPr lang="en-US" altLang="zh-CN" b="1" dirty="0">
                <a:solidFill>
                  <a:srgbClr val="00B0F0"/>
                </a:solidFill>
                <a:latin typeface="微软雅黑" charset="-122"/>
                <a:ea typeface="微软雅黑" charset="-122"/>
              </a:rPr>
              <a:t>)</a:t>
            </a:r>
            <a:endParaRPr lang="zh-CN" altLang="en-US" b="1" dirty="0">
              <a:solidFill>
                <a:srgbClr val="00B0F0"/>
              </a:solidFill>
              <a:latin typeface="微软雅黑" charset="-122"/>
              <a:ea typeface="微软雅黑" charset="-122"/>
            </a:endParaRPr>
          </a:p>
        </p:txBody>
      </p:sp>
      <p:sp>
        <p:nvSpPr>
          <p:cNvPr id="11" name="云形 10"/>
          <p:cNvSpPr/>
          <p:nvPr/>
        </p:nvSpPr>
        <p:spPr>
          <a:xfrm>
            <a:off x="4242296" y="2900333"/>
            <a:ext cx="2227262" cy="14605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zh-CN" altLang="en-US" sz="2000" b="1" dirty="0">
                <a:solidFill>
                  <a:srgbClr val="00B0F0"/>
                </a:solidFill>
                <a:latin typeface="微软雅黑" charset="-122"/>
                <a:ea typeface="微软雅黑" charset="-122"/>
              </a:rPr>
              <a:t>云服务平台</a:t>
            </a:r>
            <a:endParaRPr lang="en-US" altLang="zh-CN" sz="2000" b="1" dirty="0">
              <a:solidFill>
                <a:srgbClr val="00B0F0"/>
              </a:solidFill>
              <a:latin typeface="微软雅黑" charset="-122"/>
              <a:ea typeface="微软雅黑" charset="-122"/>
            </a:endParaRPr>
          </a:p>
          <a:p>
            <a:pPr algn="ctr">
              <a:defRPr/>
            </a:pPr>
            <a:r>
              <a:rPr lang="en-US" altLang="zh-CN" b="1" dirty="0">
                <a:solidFill>
                  <a:srgbClr val="00B0F0"/>
                </a:solidFill>
                <a:latin typeface="微软雅黑" charset="-122"/>
                <a:ea typeface="微软雅黑" charset="-122"/>
              </a:rPr>
              <a:t>(</a:t>
            </a:r>
            <a:r>
              <a:rPr lang="zh-CN" altLang="en-US" b="1" dirty="0">
                <a:solidFill>
                  <a:srgbClr val="00B0F0"/>
                </a:solidFill>
                <a:latin typeface="微软雅黑" charset="-122"/>
                <a:ea typeface="微软雅黑" charset="-122"/>
              </a:rPr>
              <a:t>信息的计算处理与提供</a:t>
            </a:r>
            <a:r>
              <a:rPr lang="en-US" altLang="zh-CN" b="1" dirty="0">
                <a:solidFill>
                  <a:srgbClr val="00B0F0"/>
                </a:solidFill>
                <a:latin typeface="微软雅黑" charset="-122"/>
                <a:ea typeface="微软雅黑" charset="-122"/>
              </a:rPr>
              <a:t>)</a:t>
            </a:r>
            <a:endParaRPr lang="zh-CN" altLang="en-US" b="1" dirty="0">
              <a:solidFill>
                <a:srgbClr val="00B0F0"/>
              </a:solidFill>
              <a:latin typeface="微软雅黑" charset="-122"/>
              <a:ea typeface="微软雅黑" charset="-122"/>
            </a:endParaRPr>
          </a:p>
        </p:txBody>
      </p:sp>
      <p:grpSp>
        <p:nvGrpSpPr>
          <p:cNvPr id="12" name="组合 15"/>
          <p:cNvGrpSpPr/>
          <p:nvPr/>
        </p:nvGrpSpPr>
        <p:grpSpPr bwMode="auto">
          <a:xfrm>
            <a:off x="6773740" y="3334343"/>
            <a:ext cx="693738" cy="693739"/>
            <a:chOff x="5849955" y="4926032"/>
            <a:chExt cx="693747" cy="693747"/>
          </a:xfrm>
          <a:solidFill>
            <a:srgbClr val="00B0F0"/>
          </a:solidFill>
        </p:grpSpPr>
        <p:sp>
          <p:nvSpPr>
            <p:cNvPr id="13" name="矩形 12"/>
            <p:cNvSpPr/>
            <p:nvPr/>
          </p:nvSpPr>
          <p:spPr>
            <a:xfrm>
              <a:off x="5849955" y="5181624"/>
              <a:ext cx="693747" cy="1825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a:solidFill>
                  <a:srgbClr val="00B0F0"/>
                </a:solidFill>
                <a:latin typeface="微软雅黑" charset="-122"/>
                <a:ea typeface="微软雅黑" charset="-122"/>
              </a:endParaRPr>
            </a:p>
          </p:txBody>
        </p:sp>
        <p:sp>
          <p:nvSpPr>
            <p:cNvPr id="14" name="矩形 13"/>
            <p:cNvSpPr/>
            <p:nvPr/>
          </p:nvSpPr>
          <p:spPr>
            <a:xfrm rot="5400000">
              <a:off x="5849955" y="5181624"/>
              <a:ext cx="693747" cy="1825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a:solidFill>
                  <a:srgbClr val="00B0F0"/>
                </a:solidFill>
                <a:latin typeface="微软雅黑" charset="-122"/>
                <a:ea typeface="微软雅黑" charset="-122"/>
              </a:endParaRPr>
            </a:p>
          </p:txBody>
        </p:sp>
      </p:grpSp>
      <p:sp>
        <p:nvSpPr>
          <p:cNvPr id="15" name="下箭头 14"/>
          <p:cNvSpPr/>
          <p:nvPr/>
        </p:nvSpPr>
        <p:spPr>
          <a:xfrm>
            <a:off x="5084892" y="4634205"/>
            <a:ext cx="618186" cy="695459"/>
          </a:xfrm>
          <a:prstGeom prst="down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122"/>
              <a:ea typeface="微软雅黑" charset="-122"/>
            </a:endParaRPr>
          </a:p>
        </p:txBody>
      </p:sp>
      <p:sp>
        <p:nvSpPr>
          <p:cNvPr id="16" name="圆角矩形 15"/>
          <p:cNvSpPr/>
          <p:nvPr/>
        </p:nvSpPr>
        <p:spPr>
          <a:xfrm>
            <a:off x="4242296" y="5447297"/>
            <a:ext cx="2029543" cy="1133341"/>
          </a:xfrm>
          <a:prstGeom prst="roundRect">
            <a:avLst/>
          </a:prstGeom>
          <a:solidFill>
            <a:srgbClr val="25B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微软雅黑" charset="-122"/>
                <a:ea typeface="微软雅黑" charset="-122"/>
              </a:rPr>
              <a:t>数据中心</a:t>
            </a:r>
          </a:p>
        </p:txBody>
      </p:sp>
      <p:sp>
        <p:nvSpPr>
          <p:cNvPr id="17" name="圆角矩形 16"/>
          <p:cNvSpPr/>
          <p:nvPr/>
        </p:nvSpPr>
        <p:spPr>
          <a:xfrm>
            <a:off x="7835181" y="5443586"/>
            <a:ext cx="2029543" cy="113334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微软雅黑" charset="-122"/>
                <a:ea typeface="微软雅黑" charset="-122"/>
              </a:rPr>
              <a:t>互联网</a:t>
            </a:r>
          </a:p>
        </p:txBody>
      </p:sp>
      <p:sp>
        <p:nvSpPr>
          <p:cNvPr id="18" name="下箭头 17"/>
          <p:cNvSpPr/>
          <p:nvPr/>
        </p:nvSpPr>
        <p:spPr>
          <a:xfrm>
            <a:off x="8554673" y="4634205"/>
            <a:ext cx="618186" cy="695459"/>
          </a:xfrm>
          <a:prstGeom prst="down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122"/>
              <a:ea typeface="微软雅黑" charset="-122"/>
            </a:endParaRPr>
          </a:p>
        </p:txBody>
      </p:sp>
      <p:sp>
        <p:nvSpPr>
          <p:cNvPr id="19" name="矩形 18"/>
          <p:cNvSpPr/>
          <p:nvPr/>
        </p:nvSpPr>
        <p:spPr>
          <a:xfrm>
            <a:off x="495369" y="1326024"/>
            <a:ext cx="10187404" cy="1015663"/>
          </a:xfrm>
          <a:prstGeom prst="rect">
            <a:avLst/>
          </a:prstGeom>
        </p:spPr>
        <p:txBody>
          <a:bodyPr wrap="none">
            <a:spAutoFit/>
          </a:bodyPr>
          <a:lstStyle/>
          <a:p>
            <a:pPr>
              <a:lnSpc>
                <a:spcPct val="150000"/>
              </a:lnSpc>
              <a:defRPr/>
            </a:pPr>
            <a:r>
              <a:rPr lang="zh-CN" altLang="en-US" sz="2000" b="1" dirty="0">
                <a:latin typeface="微软雅黑" charset="-122"/>
                <a:ea typeface="微软雅黑" charset="-122"/>
              </a:rPr>
              <a:t>云计算由三个要素组成：</a:t>
            </a:r>
            <a:endParaRPr lang="en-US" altLang="zh-CN" sz="2000" b="1" dirty="0">
              <a:latin typeface="微软雅黑" charset="-122"/>
              <a:ea typeface="微软雅黑" charset="-122"/>
            </a:endParaRPr>
          </a:p>
          <a:p>
            <a:pPr>
              <a:lnSpc>
                <a:spcPct val="150000"/>
              </a:lnSpc>
              <a:defRPr/>
            </a:pPr>
            <a:r>
              <a:rPr lang="zh-CN" altLang="en-US" sz="2000" b="1" dirty="0">
                <a:solidFill>
                  <a:srgbClr val="00B050"/>
                </a:solidFill>
                <a:latin typeface="微软雅黑" charset="-122"/>
                <a:ea typeface="微软雅黑" charset="-122"/>
              </a:rPr>
              <a:t>分为处理资源请求和资源分发的云平台，以及中间的网络管道，以及云使用的终端用户。</a:t>
            </a:r>
          </a:p>
        </p:txBody>
      </p:sp>
      <p:sp>
        <p:nvSpPr>
          <p:cNvPr id="20" name="圆角矩形 19"/>
          <p:cNvSpPr/>
          <p:nvPr/>
        </p:nvSpPr>
        <p:spPr>
          <a:xfrm>
            <a:off x="4128093" y="2718145"/>
            <a:ext cx="5987794" cy="1798427"/>
          </a:xfrm>
          <a:prstGeom prst="roundRect">
            <a:avLst/>
          </a:prstGeom>
          <a:noFill/>
          <a:ln w="381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3"/>
          <p:cNvGrpSpPr/>
          <p:nvPr/>
        </p:nvGrpSpPr>
        <p:grpSpPr>
          <a:xfrm>
            <a:off x="10653575" y="2900333"/>
            <a:ext cx="1285476" cy="1285476"/>
            <a:chOff x="534780" y="1209838"/>
            <a:chExt cx="470297" cy="470297"/>
          </a:xfrm>
        </p:grpSpPr>
        <p:sp>
          <p:nvSpPr>
            <p:cNvPr id="25" name="Oval 104"/>
            <p:cNvSpPr>
              <a:spLocks noChangeArrowheads="1"/>
            </p:cNvSpPr>
            <p:nvPr/>
          </p:nvSpPr>
          <p:spPr bwMode="auto">
            <a:xfrm>
              <a:off x="534780" y="1209838"/>
              <a:ext cx="470297" cy="470297"/>
            </a:xfrm>
            <a:prstGeom prst="ellipse">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charset="-122"/>
                <a:ea typeface="微软雅黑" charset="-122"/>
              </a:endParaRPr>
            </a:p>
          </p:txBody>
        </p:sp>
        <p:sp>
          <p:nvSpPr>
            <p:cNvPr id="26" name="Freeform 99"/>
            <p:cNvSpPr>
              <a:spLocks noEditPoints="1" noChangeArrowheads="1"/>
            </p:cNvSpPr>
            <p:nvPr/>
          </p:nvSpPr>
          <p:spPr bwMode="auto">
            <a:xfrm>
              <a:off x="635598" y="1322979"/>
              <a:ext cx="268660" cy="244015"/>
            </a:xfrm>
            <a:custGeom>
              <a:avLst/>
              <a:gdLst>
                <a:gd name="T0" fmla="*/ 35 w 89"/>
                <a:gd name="T1" fmla="*/ 11 h 92"/>
                <a:gd name="T2" fmla="*/ 56 w 89"/>
                <a:gd name="T3" fmla="*/ 11 h 92"/>
                <a:gd name="T4" fmla="*/ 70 w 89"/>
                <a:gd name="T5" fmla="*/ 10 h 92"/>
                <a:gd name="T6" fmla="*/ 70 w 89"/>
                <a:gd name="T7" fmla="*/ 27 h 92"/>
                <a:gd name="T8" fmla="*/ 70 w 89"/>
                <a:gd name="T9" fmla="*/ 10 h 92"/>
                <a:gd name="T10" fmla="*/ 30 w 89"/>
                <a:gd name="T11" fmla="*/ 55 h 92"/>
                <a:gd name="T12" fmla="*/ 32 w 89"/>
                <a:gd name="T13" fmla="*/ 85 h 92"/>
                <a:gd name="T14" fmla="*/ 22 w 89"/>
                <a:gd name="T15" fmla="*/ 59 h 92"/>
                <a:gd name="T16" fmla="*/ 17 w 89"/>
                <a:gd name="T17" fmla="*/ 85 h 92"/>
                <a:gd name="T18" fmla="*/ 11 w 89"/>
                <a:gd name="T19" fmla="*/ 55 h 92"/>
                <a:gd name="T20" fmla="*/ 4 w 89"/>
                <a:gd name="T21" fmla="*/ 53 h 92"/>
                <a:gd name="T22" fmla="*/ 10 w 89"/>
                <a:gd name="T23" fmla="*/ 28 h 92"/>
                <a:gd name="T24" fmla="*/ 21 w 89"/>
                <a:gd name="T25" fmla="*/ 35 h 92"/>
                <a:gd name="T26" fmla="*/ 31 w 89"/>
                <a:gd name="T27" fmla="*/ 28 h 92"/>
                <a:gd name="T28" fmla="*/ 44 w 89"/>
                <a:gd name="T29" fmla="*/ 24 h 92"/>
                <a:gd name="T30" fmla="*/ 44 w 89"/>
                <a:gd name="T31" fmla="*/ 27 h 92"/>
                <a:gd name="T32" fmla="*/ 45 w 89"/>
                <a:gd name="T33" fmla="*/ 48 h 92"/>
                <a:gd name="T34" fmla="*/ 45 w 89"/>
                <a:gd name="T35" fmla="*/ 48 h 92"/>
                <a:gd name="T36" fmla="*/ 45 w 89"/>
                <a:gd name="T37" fmla="*/ 48 h 92"/>
                <a:gd name="T38" fmla="*/ 47 w 89"/>
                <a:gd name="T39" fmla="*/ 27 h 92"/>
                <a:gd name="T40" fmla="*/ 47 w 89"/>
                <a:gd name="T41" fmla="*/ 24 h 92"/>
                <a:gd name="T42" fmla="*/ 59 w 89"/>
                <a:gd name="T43" fmla="*/ 28 h 92"/>
                <a:gd name="T44" fmla="*/ 70 w 89"/>
                <a:gd name="T45" fmla="*/ 35 h 92"/>
                <a:gd name="T46" fmla="*/ 80 w 89"/>
                <a:gd name="T47" fmla="*/ 28 h 92"/>
                <a:gd name="T48" fmla="*/ 85 w 89"/>
                <a:gd name="T49" fmla="*/ 51 h 92"/>
                <a:gd name="T50" fmla="*/ 79 w 89"/>
                <a:gd name="T51" fmla="*/ 55 h 92"/>
                <a:gd name="T52" fmla="*/ 80 w 89"/>
                <a:gd name="T53" fmla="*/ 85 h 92"/>
                <a:gd name="T54" fmla="*/ 71 w 89"/>
                <a:gd name="T55" fmla="*/ 59 h 92"/>
                <a:gd name="T56" fmla="*/ 66 w 89"/>
                <a:gd name="T57" fmla="*/ 85 h 92"/>
                <a:gd name="T58" fmla="*/ 60 w 89"/>
                <a:gd name="T59" fmla="*/ 55 h 92"/>
                <a:gd name="T60" fmla="*/ 57 w 89"/>
                <a:gd name="T61" fmla="*/ 55 h 92"/>
                <a:gd name="T62" fmla="*/ 49 w 89"/>
                <a:gd name="T63" fmla="*/ 92 h 92"/>
                <a:gd name="T64" fmla="*/ 43 w 89"/>
                <a:gd name="T65" fmla="*/ 61 h 92"/>
                <a:gd name="T66" fmla="*/ 32 w 89"/>
                <a:gd name="T67" fmla="*/ 92 h 92"/>
                <a:gd name="T68" fmla="*/ 30 w 89"/>
                <a:gd name="T69" fmla="*/ 52 h 92"/>
                <a:gd name="T70" fmla="*/ 13 w 89"/>
                <a:gd name="T71" fmla="*/ 18 h 92"/>
                <a:gd name="T72" fmla="*/ 29 w 89"/>
                <a:gd name="T73" fmla="*/ 18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9"/>
                <a:gd name="T112" fmla="*/ 0 h 92"/>
                <a:gd name="T113" fmla="*/ 89 w 89"/>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9" h="92">
                  <a:moveTo>
                    <a:pt x="45" y="0"/>
                  </a:moveTo>
                  <a:cubicBezTo>
                    <a:pt x="40" y="0"/>
                    <a:pt x="35" y="5"/>
                    <a:pt x="35" y="11"/>
                  </a:cubicBezTo>
                  <a:cubicBezTo>
                    <a:pt x="35" y="16"/>
                    <a:pt x="40" y="21"/>
                    <a:pt x="45" y="21"/>
                  </a:cubicBezTo>
                  <a:cubicBezTo>
                    <a:pt x="51" y="21"/>
                    <a:pt x="56" y="16"/>
                    <a:pt x="56" y="11"/>
                  </a:cubicBezTo>
                  <a:cubicBezTo>
                    <a:pt x="56" y="5"/>
                    <a:pt x="51" y="0"/>
                    <a:pt x="45" y="0"/>
                  </a:cubicBezTo>
                  <a:close/>
                  <a:moveTo>
                    <a:pt x="70" y="10"/>
                  </a:moveTo>
                  <a:cubicBezTo>
                    <a:pt x="65" y="10"/>
                    <a:pt x="61" y="14"/>
                    <a:pt x="61" y="18"/>
                  </a:cubicBezTo>
                  <a:cubicBezTo>
                    <a:pt x="61" y="23"/>
                    <a:pt x="65" y="27"/>
                    <a:pt x="70" y="27"/>
                  </a:cubicBezTo>
                  <a:cubicBezTo>
                    <a:pt x="74" y="27"/>
                    <a:pt x="78" y="23"/>
                    <a:pt x="78" y="18"/>
                  </a:cubicBezTo>
                  <a:cubicBezTo>
                    <a:pt x="78" y="14"/>
                    <a:pt x="74" y="10"/>
                    <a:pt x="70" y="10"/>
                  </a:cubicBezTo>
                  <a:close/>
                  <a:moveTo>
                    <a:pt x="30" y="52"/>
                  </a:moveTo>
                  <a:cubicBezTo>
                    <a:pt x="30" y="55"/>
                    <a:pt x="30" y="55"/>
                    <a:pt x="30" y="55"/>
                  </a:cubicBezTo>
                  <a:cubicBezTo>
                    <a:pt x="30" y="55"/>
                    <a:pt x="30" y="55"/>
                    <a:pt x="30" y="55"/>
                  </a:cubicBezTo>
                  <a:cubicBezTo>
                    <a:pt x="32" y="85"/>
                    <a:pt x="32" y="85"/>
                    <a:pt x="32" y="85"/>
                  </a:cubicBezTo>
                  <a:cubicBezTo>
                    <a:pt x="24" y="85"/>
                    <a:pt x="24" y="85"/>
                    <a:pt x="24" y="85"/>
                  </a:cubicBezTo>
                  <a:cubicBezTo>
                    <a:pt x="22" y="59"/>
                    <a:pt x="22" y="59"/>
                    <a:pt x="22" y="59"/>
                  </a:cubicBezTo>
                  <a:cubicBezTo>
                    <a:pt x="19" y="59"/>
                    <a:pt x="19" y="59"/>
                    <a:pt x="19" y="59"/>
                  </a:cubicBezTo>
                  <a:cubicBezTo>
                    <a:pt x="17" y="85"/>
                    <a:pt x="17" y="85"/>
                    <a:pt x="17" y="85"/>
                  </a:cubicBezTo>
                  <a:cubicBezTo>
                    <a:pt x="10" y="85"/>
                    <a:pt x="10" y="85"/>
                    <a:pt x="10" y="85"/>
                  </a:cubicBezTo>
                  <a:cubicBezTo>
                    <a:pt x="11" y="55"/>
                    <a:pt x="11" y="55"/>
                    <a:pt x="11" y="55"/>
                  </a:cubicBezTo>
                  <a:cubicBezTo>
                    <a:pt x="10" y="43"/>
                    <a:pt x="10" y="43"/>
                    <a:pt x="10" y="43"/>
                  </a:cubicBezTo>
                  <a:cubicBezTo>
                    <a:pt x="4" y="53"/>
                    <a:pt x="4" y="53"/>
                    <a:pt x="4" y="53"/>
                  </a:cubicBezTo>
                  <a:cubicBezTo>
                    <a:pt x="0" y="50"/>
                    <a:pt x="0" y="50"/>
                    <a:pt x="0" y="50"/>
                  </a:cubicBezTo>
                  <a:cubicBezTo>
                    <a:pt x="10" y="28"/>
                    <a:pt x="10" y="28"/>
                    <a:pt x="10" y="28"/>
                  </a:cubicBezTo>
                  <a:cubicBezTo>
                    <a:pt x="16" y="28"/>
                    <a:pt x="16" y="28"/>
                    <a:pt x="16" y="28"/>
                  </a:cubicBezTo>
                  <a:cubicBezTo>
                    <a:pt x="21" y="35"/>
                    <a:pt x="21" y="35"/>
                    <a:pt x="21" y="35"/>
                  </a:cubicBezTo>
                  <a:cubicBezTo>
                    <a:pt x="26" y="28"/>
                    <a:pt x="26" y="28"/>
                    <a:pt x="26" y="28"/>
                  </a:cubicBezTo>
                  <a:cubicBezTo>
                    <a:pt x="31" y="28"/>
                    <a:pt x="31" y="28"/>
                    <a:pt x="31" y="28"/>
                  </a:cubicBezTo>
                  <a:cubicBezTo>
                    <a:pt x="33" y="24"/>
                    <a:pt x="33" y="24"/>
                    <a:pt x="33" y="24"/>
                  </a:cubicBezTo>
                  <a:cubicBezTo>
                    <a:pt x="44" y="24"/>
                    <a:pt x="44" y="24"/>
                    <a:pt x="44" y="24"/>
                  </a:cubicBezTo>
                  <a:cubicBezTo>
                    <a:pt x="43" y="25"/>
                    <a:pt x="43" y="25"/>
                    <a:pt x="43" y="25"/>
                  </a:cubicBezTo>
                  <a:cubicBezTo>
                    <a:pt x="44" y="27"/>
                    <a:pt x="44" y="27"/>
                    <a:pt x="44" y="27"/>
                  </a:cubicBezTo>
                  <a:cubicBezTo>
                    <a:pt x="41" y="44"/>
                    <a:pt x="41" y="44"/>
                    <a:pt x="41" y="44"/>
                  </a:cubicBezTo>
                  <a:cubicBezTo>
                    <a:pt x="45" y="48"/>
                    <a:pt x="45" y="48"/>
                    <a:pt x="45" y="48"/>
                  </a:cubicBezTo>
                  <a:cubicBezTo>
                    <a:pt x="45" y="48"/>
                    <a:pt x="45" y="48"/>
                    <a:pt x="45" y="48"/>
                  </a:cubicBezTo>
                  <a:cubicBezTo>
                    <a:pt x="45" y="48"/>
                    <a:pt x="45" y="48"/>
                    <a:pt x="45" y="48"/>
                  </a:cubicBezTo>
                  <a:cubicBezTo>
                    <a:pt x="45" y="48"/>
                    <a:pt x="45" y="48"/>
                    <a:pt x="45" y="48"/>
                  </a:cubicBezTo>
                  <a:cubicBezTo>
                    <a:pt x="45" y="48"/>
                    <a:pt x="45" y="48"/>
                    <a:pt x="45" y="48"/>
                  </a:cubicBezTo>
                  <a:cubicBezTo>
                    <a:pt x="49" y="44"/>
                    <a:pt x="49" y="44"/>
                    <a:pt x="49" y="44"/>
                  </a:cubicBezTo>
                  <a:cubicBezTo>
                    <a:pt x="47" y="27"/>
                    <a:pt x="47" y="27"/>
                    <a:pt x="47" y="27"/>
                  </a:cubicBezTo>
                  <a:cubicBezTo>
                    <a:pt x="48" y="25"/>
                    <a:pt x="48" y="25"/>
                    <a:pt x="48" y="25"/>
                  </a:cubicBezTo>
                  <a:cubicBezTo>
                    <a:pt x="47" y="24"/>
                    <a:pt x="47" y="24"/>
                    <a:pt x="47" y="24"/>
                  </a:cubicBezTo>
                  <a:cubicBezTo>
                    <a:pt x="58" y="24"/>
                    <a:pt x="58" y="24"/>
                    <a:pt x="58" y="24"/>
                  </a:cubicBezTo>
                  <a:cubicBezTo>
                    <a:pt x="59" y="28"/>
                    <a:pt x="59" y="28"/>
                    <a:pt x="59" y="28"/>
                  </a:cubicBezTo>
                  <a:cubicBezTo>
                    <a:pt x="64" y="28"/>
                    <a:pt x="64" y="28"/>
                    <a:pt x="64" y="28"/>
                  </a:cubicBezTo>
                  <a:cubicBezTo>
                    <a:pt x="70" y="35"/>
                    <a:pt x="70" y="35"/>
                    <a:pt x="70" y="35"/>
                  </a:cubicBezTo>
                  <a:cubicBezTo>
                    <a:pt x="75" y="28"/>
                    <a:pt x="75" y="28"/>
                    <a:pt x="75" y="28"/>
                  </a:cubicBezTo>
                  <a:cubicBezTo>
                    <a:pt x="80" y="28"/>
                    <a:pt x="80" y="28"/>
                    <a:pt x="80" y="28"/>
                  </a:cubicBezTo>
                  <a:cubicBezTo>
                    <a:pt x="89" y="48"/>
                    <a:pt x="89" y="48"/>
                    <a:pt x="89" y="48"/>
                  </a:cubicBezTo>
                  <a:cubicBezTo>
                    <a:pt x="85" y="51"/>
                    <a:pt x="85" y="51"/>
                    <a:pt x="85" y="51"/>
                  </a:cubicBezTo>
                  <a:cubicBezTo>
                    <a:pt x="79" y="41"/>
                    <a:pt x="79" y="41"/>
                    <a:pt x="79" y="41"/>
                  </a:cubicBezTo>
                  <a:cubicBezTo>
                    <a:pt x="79" y="55"/>
                    <a:pt x="79" y="55"/>
                    <a:pt x="79" y="55"/>
                  </a:cubicBezTo>
                  <a:cubicBezTo>
                    <a:pt x="79" y="55"/>
                    <a:pt x="79" y="55"/>
                    <a:pt x="79" y="55"/>
                  </a:cubicBezTo>
                  <a:cubicBezTo>
                    <a:pt x="80" y="85"/>
                    <a:pt x="80" y="85"/>
                    <a:pt x="80" y="85"/>
                  </a:cubicBezTo>
                  <a:cubicBezTo>
                    <a:pt x="72" y="85"/>
                    <a:pt x="72" y="85"/>
                    <a:pt x="72" y="85"/>
                  </a:cubicBezTo>
                  <a:cubicBezTo>
                    <a:pt x="71" y="59"/>
                    <a:pt x="71" y="59"/>
                    <a:pt x="71" y="59"/>
                  </a:cubicBezTo>
                  <a:cubicBezTo>
                    <a:pt x="68" y="59"/>
                    <a:pt x="68" y="59"/>
                    <a:pt x="68" y="59"/>
                  </a:cubicBezTo>
                  <a:cubicBezTo>
                    <a:pt x="66" y="85"/>
                    <a:pt x="66" y="85"/>
                    <a:pt x="66" y="85"/>
                  </a:cubicBezTo>
                  <a:cubicBezTo>
                    <a:pt x="59" y="85"/>
                    <a:pt x="59" y="85"/>
                    <a:pt x="59" y="85"/>
                  </a:cubicBezTo>
                  <a:cubicBezTo>
                    <a:pt x="60" y="55"/>
                    <a:pt x="60" y="55"/>
                    <a:pt x="60" y="55"/>
                  </a:cubicBezTo>
                  <a:cubicBezTo>
                    <a:pt x="60" y="53"/>
                    <a:pt x="60" y="53"/>
                    <a:pt x="60" y="53"/>
                  </a:cubicBezTo>
                  <a:cubicBezTo>
                    <a:pt x="57" y="55"/>
                    <a:pt x="57" y="55"/>
                    <a:pt x="57" y="55"/>
                  </a:cubicBezTo>
                  <a:cubicBezTo>
                    <a:pt x="58" y="92"/>
                    <a:pt x="58" y="92"/>
                    <a:pt x="58" y="92"/>
                  </a:cubicBezTo>
                  <a:cubicBezTo>
                    <a:pt x="49" y="92"/>
                    <a:pt x="49" y="92"/>
                    <a:pt x="49" y="92"/>
                  </a:cubicBezTo>
                  <a:cubicBezTo>
                    <a:pt x="47" y="61"/>
                    <a:pt x="47" y="61"/>
                    <a:pt x="47" y="61"/>
                  </a:cubicBezTo>
                  <a:cubicBezTo>
                    <a:pt x="43" y="61"/>
                    <a:pt x="43" y="61"/>
                    <a:pt x="43" y="61"/>
                  </a:cubicBezTo>
                  <a:cubicBezTo>
                    <a:pt x="42" y="92"/>
                    <a:pt x="42" y="92"/>
                    <a:pt x="42" y="92"/>
                  </a:cubicBezTo>
                  <a:cubicBezTo>
                    <a:pt x="32" y="92"/>
                    <a:pt x="32" y="92"/>
                    <a:pt x="32" y="92"/>
                  </a:cubicBezTo>
                  <a:cubicBezTo>
                    <a:pt x="34" y="55"/>
                    <a:pt x="34" y="55"/>
                    <a:pt x="34" y="55"/>
                  </a:cubicBezTo>
                  <a:cubicBezTo>
                    <a:pt x="30" y="52"/>
                    <a:pt x="30" y="52"/>
                    <a:pt x="30" y="52"/>
                  </a:cubicBezTo>
                  <a:close/>
                  <a:moveTo>
                    <a:pt x="21" y="10"/>
                  </a:moveTo>
                  <a:cubicBezTo>
                    <a:pt x="16" y="10"/>
                    <a:pt x="13" y="14"/>
                    <a:pt x="13" y="18"/>
                  </a:cubicBezTo>
                  <a:cubicBezTo>
                    <a:pt x="13" y="23"/>
                    <a:pt x="16" y="27"/>
                    <a:pt x="21" y="27"/>
                  </a:cubicBezTo>
                  <a:cubicBezTo>
                    <a:pt x="25" y="27"/>
                    <a:pt x="29" y="23"/>
                    <a:pt x="29" y="18"/>
                  </a:cubicBezTo>
                  <a:cubicBezTo>
                    <a:pt x="29" y="14"/>
                    <a:pt x="25" y="10"/>
                    <a:pt x="21" y="10"/>
                  </a:cubicBezTo>
                  <a:close/>
                </a:path>
              </a:pathLst>
            </a:custGeom>
            <a:solidFill>
              <a:schemeClr val="bg1"/>
            </a:solidFill>
            <a:ln>
              <a:noFill/>
            </a:ln>
          </p:spPr>
          <p:txBody>
            <a:bodyPr/>
            <a:lstStyle/>
            <a:p>
              <a:pPr defTabSz="1218565">
                <a:defRPr/>
              </a:pPr>
              <a:endParaRPr lang="zh-CN" altLang="zh-CN" sz="2400">
                <a:latin typeface="微软雅黑" charset="-122"/>
                <a:ea typeface="微软雅黑" charset="-122"/>
                <a:sym typeface="宋体" panose="02010600030101010101" pitchFamily="2" charset="-122"/>
              </a:endParaRPr>
            </a:p>
          </p:txBody>
        </p:sp>
      </p:grpSp>
      <p:sp>
        <p:nvSpPr>
          <p:cNvPr id="27" name="右箭头 26"/>
          <p:cNvSpPr/>
          <p:nvPr/>
        </p:nvSpPr>
        <p:spPr>
          <a:xfrm>
            <a:off x="10230090" y="3366112"/>
            <a:ext cx="309282" cy="5418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8" name="圆角矩形 27"/>
          <p:cNvSpPr/>
          <p:nvPr/>
        </p:nvSpPr>
        <p:spPr>
          <a:xfrm>
            <a:off x="10533433" y="5443585"/>
            <a:ext cx="1525757" cy="113334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微软雅黑" charset="-122"/>
                <a:ea typeface="微软雅黑" charset="-122"/>
              </a:rPr>
              <a:t>终端</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p:cNvSpPr>
            <a:spLocks noGrp="1"/>
          </p:cNvSpPr>
          <p:nvPr>
            <p:ph type="body" sz="quarter" idx="10"/>
          </p:nvPr>
        </p:nvSpPr>
        <p:spPr>
          <a:xfrm>
            <a:off x="675289" y="576257"/>
            <a:ext cx="5025503" cy="480909"/>
          </a:xfrm>
        </p:spPr>
        <p:txBody>
          <a:bodyPr>
            <a:normAutofit/>
          </a:bodyPr>
          <a:lstStyle/>
          <a:p>
            <a:r>
              <a:rPr kumimoji="1" lang="zh-CN" altLang="en-US" dirty="0"/>
              <a:t>云计算的重要组成要素</a:t>
            </a:r>
            <a:endParaRPr kumimoji="1" lang="en-US" altLang="zh-CN" dirty="0"/>
          </a:p>
          <a:p>
            <a:endParaRPr kumimoji="1" lang="zh-CN" altLang="en-US" dirty="0"/>
          </a:p>
        </p:txBody>
      </p:sp>
      <p:cxnSp>
        <p:nvCxnSpPr>
          <p:cNvPr id="3" name="直线连接符 2"/>
          <p:cNvCxnSpPr/>
          <p:nvPr/>
        </p:nvCxnSpPr>
        <p:spPr>
          <a:xfrm>
            <a:off x="675289" y="1308538"/>
            <a:ext cx="10975428" cy="0"/>
          </a:xfrm>
          <a:prstGeom prst="line">
            <a:avLst/>
          </a:prstGeom>
          <a:ln>
            <a:solidFill>
              <a:srgbClr val="184199"/>
            </a:solidFill>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3195581" y="2849870"/>
            <a:ext cx="8403591" cy="324765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TextBox 5"/>
          <p:cNvSpPr txBox="1">
            <a:spLocks noChangeArrowheads="1"/>
          </p:cNvSpPr>
          <p:nvPr/>
        </p:nvSpPr>
        <p:spPr bwMode="auto">
          <a:xfrm>
            <a:off x="5155860" y="3066372"/>
            <a:ext cx="5971922" cy="2862322"/>
          </a:xfrm>
          <a:prstGeom prst="rect">
            <a:avLst/>
          </a:prstGeom>
          <a:noFill/>
          <a:ln w="9525">
            <a:noFill/>
            <a:miter lim="800000"/>
          </a:ln>
        </p:spPr>
        <p:txBody>
          <a:bodyPr wrap="square">
            <a:spAutoFit/>
          </a:bodyPr>
          <a:lstStyle/>
          <a:p>
            <a:pPr algn="just">
              <a:lnSpc>
                <a:spcPct val="150000"/>
              </a:lnSpc>
              <a:defRPr/>
            </a:pPr>
            <a:r>
              <a:rPr lang="zh-CN" altLang="en-US" sz="2400" dirty="0">
                <a:latin typeface="微软雅黑" charset="-122"/>
                <a:ea typeface="微软雅黑" charset="-122"/>
              </a:rPr>
              <a:t>数据中心是一个云计算后端基础设施的承载体，数据中心内有：门禁安防、视频系统、消防系统、综合布线系统、供电系统、制冷系统、</a:t>
            </a:r>
            <a:r>
              <a:rPr lang="zh-CN" altLang="en-US" sz="2400" b="1" dirty="0">
                <a:solidFill>
                  <a:schemeClr val="bg1"/>
                </a:solidFill>
                <a:latin typeface="微软雅黑" charset="-122"/>
                <a:ea typeface="微软雅黑" charset="-122"/>
              </a:rPr>
              <a:t>网络、安全、优化、存储、服务器、操作系统、虚拟化、应用软件</a:t>
            </a:r>
            <a:r>
              <a:rPr lang="zh-CN" altLang="en-US" sz="2400" dirty="0">
                <a:latin typeface="微软雅黑" charset="-122"/>
                <a:ea typeface="微软雅黑" charset="-122"/>
              </a:rPr>
              <a:t>等。</a:t>
            </a:r>
            <a:endParaRPr lang="en-US" altLang="zh-CN" sz="2400" dirty="0">
              <a:latin typeface="微软雅黑" charset="-122"/>
              <a:ea typeface="微软雅黑"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580" y="2590824"/>
            <a:ext cx="4772358" cy="3506698"/>
          </a:xfrm>
          <a:prstGeom prst="rect">
            <a:avLst/>
          </a:prstGeom>
        </p:spPr>
      </p:pic>
      <p:sp>
        <p:nvSpPr>
          <p:cNvPr id="8" name="矩形 7"/>
          <p:cNvSpPr/>
          <p:nvPr/>
        </p:nvSpPr>
        <p:spPr>
          <a:xfrm>
            <a:off x="563659" y="1427359"/>
            <a:ext cx="11109665" cy="1135054"/>
          </a:xfrm>
          <a:prstGeom prst="rect">
            <a:avLst/>
          </a:prstGeom>
        </p:spPr>
        <p:txBody>
          <a:bodyPr wrap="square">
            <a:spAutoFit/>
          </a:bodyPr>
          <a:lstStyle/>
          <a:p>
            <a:pPr>
              <a:lnSpc>
                <a:spcPct val="150000"/>
              </a:lnSpc>
              <a:defRPr/>
            </a:pPr>
            <a:r>
              <a:rPr lang="zh-CN" altLang="en-US" sz="2400" b="1" dirty="0">
                <a:latin typeface="微软雅黑" charset="-122"/>
                <a:ea typeface="微软雅黑" charset="-122"/>
              </a:rPr>
              <a:t>数据中心是一个云计算后端基础设施的承载体，就好比“用电”后端的电厂。</a:t>
            </a:r>
            <a:endParaRPr lang="en-US" altLang="zh-CN" sz="2400" b="1" dirty="0">
              <a:latin typeface="微软雅黑" charset="-122"/>
              <a:ea typeface="微软雅黑" charset="-122"/>
            </a:endParaRPr>
          </a:p>
          <a:p>
            <a:pPr>
              <a:lnSpc>
                <a:spcPct val="150000"/>
              </a:lnSpc>
              <a:defRPr/>
            </a:pPr>
            <a:r>
              <a:rPr lang="zh-CN" altLang="en-US" sz="2400" b="1" dirty="0">
                <a:solidFill>
                  <a:schemeClr val="accent1"/>
                </a:solidFill>
                <a:latin typeface="微软雅黑" charset="-122"/>
                <a:ea typeface="微软雅黑" charset="-122"/>
              </a:rPr>
              <a:t>云计算依托数据中心提供各种云计算的服务。</a:t>
            </a:r>
            <a:endParaRPr lang="en-US" altLang="zh-CN" sz="2400" b="1" dirty="0">
              <a:solidFill>
                <a:schemeClr val="accent1"/>
              </a:solidFill>
              <a:latin typeface="微软雅黑" charset="-122"/>
              <a:ea typeface="微软雅黑" charset="-122"/>
            </a:endParaRPr>
          </a:p>
        </p:txBody>
      </p:sp>
      <p:sp>
        <p:nvSpPr>
          <p:cNvPr id="9" name="矩形 8"/>
          <p:cNvSpPr/>
          <p:nvPr/>
        </p:nvSpPr>
        <p:spPr>
          <a:xfrm>
            <a:off x="2031474" y="6441068"/>
            <a:ext cx="8174033" cy="461665"/>
          </a:xfrm>
          <a:prstGeom prst="rect">
            <a:avLst/>
          </a:prstGeom>
        </p:spPr>
        <p:txBody>
          <a:bodyPr wrap="none">
            <a:spAutoFit/>
          </a:bodyPr>
          <a:lstStyle/>
          <a:p>
            <a:pPr>
              <a:defRPr/>
            </a:pPr>
            <a:r>
              <a:rPr lang="zh-CN" altLang="en-US" sz="2400" b="1" dirty="0">
                <a:solidFill>
                  <a:schemeClr val="accent6"/>
                </a:solidFill>
                <a:latin typeface="微软雅黑" charset="-122"/>
                <a:ea typeface="微软雅黑" charset="-122"/>
              </a:rPr>
              <a:t>从</a:t>
            </a:r>
            <a:r>
              <a:rPr lang="en-US" altLang="zh-CN" sz="2400" b="1" dirty="0">
                <a:solidFill>
                  <a:schemeClr val="accent6"/>
                </a:solidFill>
                <a:latin typeface="微软雅黑" charset="-122"/>
                <a:ea typeface="微软雅黑" charset="-122"/>
              </a:rPr>
              <a:t>IT</a:t>
            </a:r>
            <a:r>
              <a:rPr lang="zh-CN" altLang="en-US" sz="2400" b="1" dirty="0">
                <a:solidFill>
                  <a:schemeClr val="accent6"/>
                </a:solidFill>
                <a:latin typeface="微软雅黑" charset="-122"/>
                <a:ea typeface="微软雅黑" charset="-122"/>
              </a:rPr>
              <a:t>的视角来看：数据中心是数据计算、网络、存储的中心</a:t>
            </a:r>
            <a:endParaRPr lang="en-US" altLang="zh-CN" sz="2400" b="1" dirty="0">
              <a:solidFill>
                <a:schemeClr val="accent6"/>
              </a:solidFill>
              <a:latin typeface="微软雅黑" charset="-122"/>
              <a:ea typeface="微软雅黑"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p:cNvSpPr>
            <a:spLocks noGrp="1"/>
          </p:cNvSpPr>
          <p:nvPr>
            <p:ph type="body" sz="quarter" idx="10"/>
          </p:nvPr>
        </p:nvSpPr>
        <p:spPr>
          <a:xfrm>
            <a:off x="675289" y="576257"/>
            <a:ext cx="5025503" cy="480909"/>
          </a:xfrm>
        </p:spPr>
        <p:txBody>
          <a:bodyPr>
            <a:normAutofit/>
          </a:bodyPr>
          <a:lstStyle/>
          <a:p>
            <a:r>
              <a:rPr kumimoji="1" lang="zh-CN" altLang="en-US" dirty="0"/>
              <a:t>云计算的重要组成要素</a:t>
            </a:r>
            <a:endParaRPr kumimoji="1" lang="en-US" altLang="zh-CN" dirty="0"/>
          </a:p>
          <a:p>
            <a:endParaRPr kumimoji="1" lang="zh-CN" altLang="en-US" dirty="0"/>
          </a:p>
        </p:txBody>
      </p:sp>
      <p:cxnSp>
        <p:nvCxnSpPr>
          <p:cNvPr id="3" name="直线连接符 2"/>
          <p:cNvCxnSpPr/>
          <p:nvPr/>
        </p:nvCxnSpPr>
        <p:spPr>
          <a:xfrm>
            <a:off x="675289" y="1308538"/>
            <a:ext cx="10975428" cy="0"/>
          </a:xfrm>
          <a:prstGeom prst="line">
            <a:avLst/>
          </a:prstGeom>
          <a:ln>
            <a:solidFill>
              <a:srgbClr val="184199"/>
            </a:solidFill>
          </a:ln>
        </p:spPr>
        <p:style>
          <a:lnRef idx="1">
            <a:schemeClr val="accent1"/>
          </a:lnRef>
          <a:fillRef idx="0">
            <a:schemeClr val="accent1"/>
          </a:fillRef>
          <a:effectRef idx="0">
            <a:schemeClr val="accent1"/>
          </a:effectRef>
          <a:fontRef idx="minor">
            <a:schemeClr val="tx1"/>
          </a:fontRef>
        </p:style>
      </p:cxnSp>
      <p:grpSp>
        <p:nvGrpSpPr>
          <p:cNvPr id="4" name="组合 100"/>
          <p:cNvGrpSpPr/>
          <p:nvPr/>
        </p:nvGrpSpPr>
        <p:grpSpPr>
          <a:xfrm>
            <a:off x="4176812" y="1617304"/>
            <a:ext cx="7127831" cy="5019681"/>
            <a:chOff x="1266742" y="1581400"/>
            <a:chExt cx="7127831" cy="5019681"/>
          </a:xfrm>
        </p:grpSpPr>
        <p:grpSp>
          <p:nvGrpSpPr>
            <p:cNvPr id="5" name="组合 51"/>
            <p:cNvGrpSpPr/>
            <p:nvPr/>
          </p:nvGrpSpPr>
          <p:grpSpPr>
            <a:xfrm>
              <a:off x="1340026" y="1581400"/>
              <a:ext cx="7054547" cy="2292670"/>
              <a:chOff x="1395873" y="1809406"/>
              <a:chExt cx="7054547" cy="2292670"/>
            </a:xfrm>
          </p:grpSpPr>
          <p:cxnSp>
            <p:nvCxnSpPr>
              <p:cNvPr id="33" name="直接连接符 52"/>
              <p:cNvCxnSpPr/>
              <p:nvPr/>
            </p:nvCxnSpPr>
            <p:spPr>
              <a:xfrm>
                <a:off x="1395873" y="2272655"/>
                <a:ext cx="7054547" cy="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4" name="组合 53"/>
              <p:cNvGrpSpPr/>
              <p:nvPr/>
            </p:nvGrpSpPr>
            <p:grpSpPr>
              <a:xfrm>
                <a:off x="1496045" y="2968845"/>
                <a:ext cx="6869485" cy="1133231"/>
                <a:chOff x="1496045" y="2862165"/>
                <a:chExt cx="6869485" cy="1133231"/>
              </a:xfrm>
            </p:grpSpPr>
            <p:grpSp>
              <p:nvGrpSpPr>
                <p:cNvPr id="51" name="组合 69"/>
                <p:cNvGrpSpPr/>
                <p:nvPr/>
              </p:nvGrpSpPr>
              <p:grpSpPr>
                <a:xfrm>
                  <a:off x="2832967" y="2862165"/>
                  <a:ext cx="5532563" cy="579416"/>
                  <a:chOff x="3035300" y="2831859"/>
                  <a:chExt cx="5532563" cy="579416"/>
                </a:xfrm>
              </p:grpSpPr>
              <p:pic>
                <p:nvPicPr>
                  <p:cNvPr id="54" name="图片 53"/>
                  <p:cNvPicPr>
                    <a:picLocks noChangeAspect="1"/>
                  </p:cNvPicPr>
                  <p:nvPr/>
                </p:nvPicPr>
                <p:blipFill rotWithShape="1">
                  <a:blip r:embed="rId2">
                    <a:extLst>
                      <a:ext uri="{28A0092B-C50C-407E-A947-70E740481C1C}">
                        <a14:useLocalDpi xmlns:a14="http://schemas.microsoft.com/office/drawing/2010/main" val="0"/>
                      </a:ext>
                    </a:extLst>
                  </a:blip>
                  <a:srcRect t="33053" b="29656"/>
                  <a:stretch>
                    <a:fillRect/>
                  </a:stretch>
                </p:blipFill>
                <p:spPr>
                  <a:xfrm>
                    <a:off x="3035300" y="2897835"/>
                    <a:ext cx="1801925" cy="447465"/>
                  </a:xfrm>
                  <a:prstGeom prst="rect">
                    <a:avLst/>
                  </a:prstGeom>
                </p:spPr>
              </p:pic>
              <p:pic>
                <p:nvPicPr>
                  <p:cNvPr id="55" name="图片 54"/>
                  <p:cNvPicPr>
                    <a:picLocks noChangeAspect="1"/>
                  </p:cNvPicPr>
                  <p:nvPr/>
                </p:nvPicPr>
                <p:blipFill rotWithShape="1">
                  <a:blip r:embed="rId3">
                    <a:extLst>
                      <a:ext uri="{28A0092B-C50C-407E-A947-70E740481C1C}">
                        <a14:useLocalDpi xmlns:a14="http://schemas.microsoft.com/office/drawing/2010/main" val="0"/>
                      </a:ext>
                    </a:extLst>
                  </a:blip>
                  <a:srcRect t="23172" b="25355"/>
                  <a:stretch>
                    <a:fillRect/>
                  </a:stretch>
                </p:blipFill>
                <p:spPr>
                  <a:xfrm>
                    <a:off x="5052196" y="2831859"/>
                    <a:ext cx="1498771" cy="579416"/>
                  </a:xfrm>
                  <a:prstGeom prst="rect">
                    <a:avLst/>
                  </a:prstGeom>
                </p:spPr>
              </p:pic>
              <p:pic>
                <p:nvPicPr>
                  <p:cNvPr id="56" name="图片 55"/>
                  <p:cNvPicPr>
                    <a:picLocks noChangeAspect="1"/>
                  </p:cNvPicPr>
                  <p:nvPr/>
                </p:nvPicPr>
                <p:blipFill rotWithShape="1">
                  <a:blip r:embed="rId2">
                    <a:extLst>
                      <a:ext uri="{28A0092B-C50C-407E-A947-70E740481C1C}">
                        <a14:useLocalDpi xmlns:a14="http://schemas.microsoft.com/office/drawing/2010/main" val="0"/>
                      </a:ext>
                    </a:extLst>
                  </a:blip>
                  <a:srcRect t="33053" b="29656"/>
                  <a:stretch>
                    <a:fillRect/>
                  </a:stretch>
                </p:blipFill>
                <p:spPr>
                  <a:xfrm>
                    <a:off x="6765938" y="2897835"/>
                    <a:ext cx="1801925" cy="447465"/>
                  </a:xfrm>
                  <a:prstGeom prst="rect">
                    <a:avLst/>
                  </a:prstGeom>
                </p:spPr>
              </p:pic>
            </p:grpSp>
            <p:sp>
              <p:nvSpPr>
                <p:cNvPr id="52" name="圆角矩形 51"/>
                <p:cNvSpPr/>
                <p:nvPr/>
              </p:nvSpPr>
              <p:spPr>
                <a:xfrm>
                  <a:off x="1496045" y="2979387"/>
                  <a:ext cx="1012368" cy="344973"/>
                </a:xfrm>
                <a:prstGeom prst="roundRect">
                  <a:avLst>
                    <a:gd name="adj" fmla="val 1591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Microsoft YaHei" charset="-122"/>
                      <a:ea typeface="Microsoft YaHei" charset="-122"/>
                    </a:rPr>
                    <a:t>网络设备</a:t>
                  </a:r>
                </a:p>
              </p:txBody>
            </p:sp>
            <p:sp>
              <p:nvSpPr>
                <p:cNvPr id="53" name="圆角矩形 52"/>
                <p:cNvSpPr/>
                <p:nvPr/>
              </p:nvSpPr>
              <p:spPr>
                <a:xfrm>
                  <a:off x="1496045" y="3650423"/>
                  <a:ext cx="1012368" cy="344973"/>
                </a:xfrm>
                <a:prstGeom prst="roundRect">
                  <a:avLst>
                    <a:gd name="adj" fmla="val 1591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Microsoft YaHei" charset="-122"/>
                      <a:ea typeface="Microsoft YaHei" charset="-122"/>
                    </a:rPr>
                    <a:t>操作系统</a:t>
                  </a:r>
                </a:p>
              </p:txBody>
            </p:sp>
          </p:grpSp>
          <p:grpSp>
            <p:nvGrpSpPr>
              <p:cNvPr id="35" name="组合 54"/>
              <p:cNvGrpSpPr/>
              <p:nvPr/>
            </p:nvGrpSpPr>
            <p:grpSpPr>
              <a:xfrm>
                <a:off x="1471342" y="2217114"/>
                <a:ext cx="6700066" cy="784398"/>
                <a:chOff x="1471342" y="2163774"/>
                <a:chExt cx="6700066" cy="784398"/>
              </a:xfrm>
            </p:grpSpPr>
            <p:grpSp>
              <p:nvGrpSpPr>
                <p:cNvPr id="46" name="组合 64"/>
                <p:cNvGrpSpPr/>
                <p:nvPr/>
              </p:nvGrpSpPr>
              <p:grpSpPr>
                <a:xfrm>
                  <a:off x="2871486" y="2163774"/>
                  <a:ext cx="5299922" cy="784398"/>
                  <a:chOff x="2871486" y="2087574"/>
                  <a:chExt cx="5299922" cy="784398"/>
                </a:xfrm>
              </p:grpSpPr>
              <p:pic>
                <p:nvPicPr>
                  <p:cNvPr id="48" name="图片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1486" y="2169294"/>
                    <a:ext cx="1724886" cy="620959"/>
                  </a:xfrm>
                  <a:prstGeom prst="rect">
                    <a:avLst/>
                  </a:prstGeom>
                </p:spPr>
              </p:pic>
              <p:pic>
                <p:nvPicPr>
                  <p:cNvPr id="49" name="图片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7826" y="2087574"/>
                    <a:ext cx="1432552" cy="784398"/>
                  </a:xfrm>
                  <a:prstGeom prst="rect">
                    <a:avLst/>
                  </a:prstGeom>
                </p:spPr>
              </p:pic>
              <p:pic>
                <p:nvPicPr>
                  <p:cNvPr id="50" name="图片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1832" y="2196728"/>
                    <a:ext cx="1499576" cy="566090"/>
                  </a:xfrm>
                  <a:prstGeom prst="rect">
                    <a:avLst/>
                  </a:prstGeom>
                </p:spPr>
              </p:pic>
            </p:grpSp>
            <p:sp>
              <p:nvSpPr>
                <p:cNvPr id="47" name="圆角矩形 46"/>
                <p:cNvSpPr/>
                <p:nvPr/>
              </p:nvSpPr>
              <p:spPr>
                <a:xfrm>
                  <a:off x="1471342" y="2383487"/>
                  <a:ext cx="1012368" cy="344973"/>
                </a:xfrm>
                <a:prstGeom prst="roundRect">
                  <a:avLst>
                    <a:gd name="adj" fmla="val 15910"/>
                  </a:avLst>
                </a:prstGeom>
                <a:solidFill>
                  <a:srgbClr val="D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Microsoft YaHei" charset="-122"/>
                      <a:ea typeface="Microsoft YaHei" charset="-122"/>
                    </a:rPr>
                    <a:t>安全设备</a:t>
                  </a:r>
                </a:p>
              </p:txBody>
            </p:sp>
          </p:grpSp>
          <p:grpSp>
            <p:nvGrpSpPr>
              <p:cNvPr id="36" name="组合 55"/>
              <p:cNvGrpSpPr/>
              <p:nvPr/>
            </p:nvGrpSpPr>
            <p:grpSpPr>
              <a:xfrm>
                <a:off x="1417671" y="1809406"/>
                <a:ext cx="6882503" cy="415111"/>
                <a:chOff x="1417671" y="1717966"/>
                <a:chExt cx="6882503" cy="415111"/>
              </a:xfrm>
            </p:grpSpPr>
            <p:grpSp>
              <p:nvGrpSpPr>
                <p:cNvPr id="39" name="组合 57"/>
                <p:cNvGrpSpPr/>
                <p:nvPr/>
              </p:nvGrpSpPr>
              <p:grpSpPr>
                <a:xfrm>
                  <a:off x="2793350" y="1717966"/>
                  <a:ext cx="5506824" cy="360000"/>
                  <a:chOff x="2850500" y="1659855"/>
                  <a:chExt cx="5506824" cy="360000"/>
                </a:xfrm>
              </p:grpSpPr>
              <p:pic>
                <p:nvPicPr>
                  <p:cNvPr id="41" name="图片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0500" y="1695855"/>
                    <a:ext cx="1606738" cy="288000"/>
                  </a:xfrm>
                  <a:prstGeom prst="rect">
                    <a:avLst/>
                  </a:prstGeom>
                </p:spPr>
              </p:pic>
              <p:pic>
                <p:nvPicPr>
                  <p:cNvPr id="42" name="图片 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5679" y="1659855"/>
                    <a:ext cx="1211645" cy="360000"/>
                  </a:xfrm>
                  <a:prstGeom prst="rect">
                    <a:avLst/>
                  </a:prstGeom>
                </p:spPr>
              </p:pic>
              <p:pic>
                <p:nvPicPr>
                  <p:cNvPr id="43" name="图片 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78759" y="1659855"/>
                    <a:ext cx="814029" cy="360000"/>
                  </a:xfrm>
                  <a:prstGeom prst="rect">
                    <a:avLst/>
                  </a:prstGeom>
                </p:spPr>
              </p:pic>
              <p:pic>
                <p:nvPicPr>
                  <p:cNvPr id="44" name="图片 4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10131" y="1659855"/>
                    <a:ext cx="566925" cy="360000"/>
                  </a:xfrm>
                  <a:prstGeom prst="rect">
                    <a:avLst/>
                  </a:prstGeom>
                </p:spPr>
              </p:pic>
              <p:pic>
                <p:nvPicPr>
                  <p:cNvPr id="45" name="图片 4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29949" y="1659855"/>
                    <a:ext cx="695917" cy="360000"/>
                  </a:xfrm>
                  <a:prstGeom prst="rect">
                    <a:avLst/>
                  </a:prstGeom>
                </p:spPr>
              </p:pic>
            </p:grpSp>
            <p:sp>
              <p:nvSpPr>
                <p:cNvPr id="40" name="圆角矩形 39"/>
                <p:cNvSpPr/>
                <p:nvPr/>
              </p:nvSpPr>
              <p:spPr>
                <a:xfrm>
                  <a:off x="1417671" y="1725480"/>
                  <a:ext cx="1169115" cy="407597"/>
                </a:xfrm>
                <a:prstGeom prst="roundRect">
                  <a:avLst>
                    <a:gd name="adj" fmla="val 1591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Microsoft YaHei" charset="-122"/>
                      <a:ea typeface="Microsoft YaHei" charset="-122"/>
                    </a:rPr>
                    <a:t>应用</a:t>
                  </a:r>
                  <a:endParaRPr lang="en-US" altLang="zh-CN" sz="1400" b="1" dirty="0">
                    <a:latin typeface="Microsoft YaHei" charset="-122"/>
                    <a:ea typeface="Microsoft YaHei" charset="-122"/>
                  </a:endParaRPr>
                </a:p>
                <a:p>
                  <a:pPr algn="ctr"/>
                  <a:r>
                    <a:rPr lang="zh-CN" altLang="en-US" sz="1400" b="1" dirty="0">
                      <a:latin typeface="Microsoft YaHei" charset="-122"/>
                      <a:ea typeface="Microsoft YaHei" charset="-122"/>
                    </a:rPr>
                    <a:t>数据库</a:t>
                  </a:r>
                </a:p>
              </p:txBody>
            </p:sp>
          </p:grpSp>
          <p:cxnSp>
            <p:nvCxnSpPr>
              <p:cNvPr id="37" name="直接连接符 56"/>
              <p:cNvCxnSpPr/>
              <p:nvPr/>
            </p:nvCxnSpPr>
            <p:spPr>
              <a:xfrm>
                <a:off x="1395873" y="2897776"/>
                <a:ext cx="7054547" cy="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97"/>
              <p:cNvCxnSpPr/>
              <p:nvPr/>
            </p:nvCxnSpPr>
            <p:spPr>
              <a:xfrm>
                <a:off x="1395873" y="3548261"/>
                <a:ext cx="7054547" cy="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组合 74"/>
            <p:cNvGrpSpPr/>
            <p:nvPr/>
          </p:nvGrpSpPr>
          <p:grpSpPr>
            <a:xfrm>
              <a:off x="1266742" y="4066493"/>
              <a:ext cx="7054547" cy="2534588"/>
              <a:chOff x="1395873" y="3609221"/>
              <a:chExt cx="7054547" cy="2534588"/>
            </a:xfrm>
          </p:grpSpPr>
          <p:grpSp>
            <p:nvGrpSpPr>
              <p:cNvPr id="10" name="组合 75"/>
              <p:cNvGrpSpPr/>
              <p:nvPr/>
            </p:nvGrpSpPr>
            <p:grpSpPr>
              <a:xfrm>
                <a:off x="1589606" y="4332599"/>
                <a:ext cx="6662533" cy="1024979"/>
                <a:chOff x="1589606" y="4332599"/>
                <a:chExt cx="6662533" cy="1024979"/>
              </a:xfrm>
            </p:grpSpPr>
            <p:grpSp>
              <p:nvGrpSpPr>
                <p:cNvPr id="28" name="组合 92"/>
                <p:cNvGrpSpPr/>
                <p:nvPr/>
              </p:nvGrpSpPr>
              <p:grpSpPr>
                <a:xfrm>
                  <a:off x="3152263" y="4332599"/>
                  <a:ext cx="5099876" cy="1024979"/>
                  <a:chOff x="3152263" y="4332599"/>
                  <a:chExt cx="5099876" cy="1024979"/>
                </a:xfrm>
              </p:grpSpPr>
              <p:pic>
                <p:nvPicPr>
                  <p:cNvPr id="30" name="图片 2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11025" y="4456878"/>
                    <a:ext cx="1982352" cy="776421"/>
                  </a:xfrm>
                  <a:prstGeom prst="rect">
                    <a:avLst/>
                  </a:prstGeom>
                </p:spPr>
              </p:pic>
              <p:pic>
                <p:nvPicPr>
                  <p:cNvPr id="31" name="图片 3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86295" y="4332599"/>
                    <a:ext cx="1365844" cy="1024979"/>
                  </a:xfrm>
                  <a:prstGeom prst="rect">
                    <a:avLst/>
                  </a:prstGeom>
                </p:spPr>
              </p:pic>
              <p:pic>
                <p:nvPicPr>
                  <p:cNvPr id="32" name="图片 3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52263" y="4332599"/>
                    <a:ext cx="1365844" cy="1024979"/>
                  </a:xfrm>
                  <a:prstGeom prst="rect">
                    <a:avLst/>
                  </a:prstGeom>
                </p:spPr>
              </p:pic>
            </p:grpSp>
            <p:sp>
              <p:nvSpPr>
                <p:cNvPr id="29" name="圆角矩形 28"/>
                <p:cNvSpPr/>
                <p:nvPr/>
              </p:nvSpPr>
              <p:spPr>
                <a:xfrm>
                  <a:off x="1589606" y="4627716"/>
                  <a:ext cx="1015035" cy="443129"/>
                </a:xfrm>
                <a:prstGeom prst="roundRect">
                  <a:avLst>
                    <a:gd name="adj" fmla="val 15910"/>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Microsoft YaHei" charset="-122"/>
                      <a:ea typeface="Microsoft YaHei" charset="-122"/>
                    </a:rPr>
                    <a:t>存储网络</a:t>
                  </a:r>
                  <a:endParaRPr lang="en-US" altLang="zh-CN" sz="1400" b="1" dirty="0">
                    <a:latin typeface="Microsoft YaHei" charset="-122"/>
                    <a:ea typeface="Microsoft YaHei" charset="-122"/>
                  </a:endParaRPr>
                </a:p>
                <a:p>
                  <a:pPr algn="ctr"/>
                  <a:r>
                    <a:rPr lang="zh-CN" altLang="en-US" sz="1400" b="1" dirty="0">
                      <a:latin typeface="Microsoft YaHei" charset="-122"/>
                      <a:ea typeface="Microsoft YaHei" charset="-122"/>
                    </a:rPr>
                    <a:t>交换机</a:t>
                  </a:r>
                </a:p>
              </p:txBody>
            </p:sp>
          </p:grpSp>
          <p:grpSp>
            <p:nvGrpSpPr>
              <p:cNvPr id="11" name="组合 76"/>
              <p:cNvGrpSpPr/>
              <p:nvPr/>
            </p:nvGrpSpPr>
            <p:grpSpPr>
              <a:xfrm>
                <a:off x="1589607" y="5167503"/>
                <a:ext cx="6307869" cy="976306"/>
                <a:chOff x="1589607" y="5228463"/>
                <a:chExt cx="6307869" cy="976306"/>
              </a:xfrm>
            </p:grpSpPr>
            <p:grpSp>
              <p:nvGrpSpPr>
                <p:cNvPr id="22" name="组合 87"/>
                <p:cNvGrpSpPr/>
                <p:nvPr/>
              </p:nvGrpSpPr>
              <p:grpSpPr>
                <a:xfrm>
                  <a:off x="3179514" y="5228463"/>
                  <a:ext cx="4717962" cy="976306"/>
                  <a:chOff x="3179514" y="5336615"/>
                  <a:chExt cx="4717962" cy="976306"/>
                </a:xfrm>
              </p:grpSpPr>
              <p:pic>
                <p:nvPicPr>
                  <p:cNvPr id="25" name="图片 2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79514" y="5336615"/>
                    <a:ext cx="656519" cy="976306"/>
                  </a:xfrm>
                  <a:prstGeom prst="rect">
                    <a:avLst/>
                  </a:prstGeom>
                </p:spPr>
              </p:pic>
              <p:pic>
                <p:nvPicPr>
                  <p:cNvPr id="26" name="图片 2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40957" y="5336615"/>
                    <a:ext cx="656519" cy="976306"/>
                  </a:xfrm>
                  <a:prstGeom prst="rect">
                    <a:avLst/>
                  </a:prstGeom>
                </p:spPr>
              </p:pic>
              <p:pic>
                <p:nvPicPr>
                  <p:cNvPr id="27" name="图片 2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10236" y="5336615"/>
                    <a:ext cx="656519" cy="976306"/>
                  </a:xfrm>
                  <a:prstGeom prst="rect">
                    <a:avLst/>
                  </a:prstGeom>
                </p:spPr>
              </p:pic>
            </p:grpSp>
            <p:sp>
              <p:nvSpPr>
                <p:cNvPr id="24" name="圆角矩形 23"/>
                <p:cNvSpPr/>
                <p:nvPr/>
              </p:nvSpPr>
              <p:spPr>
                <a:xfrm>
                  <a:off x="1589607" y="5544130"/>
                  <a:ext cx="1012368" cy="344973"/>
                </a:xfrm>
                <a:prstGeom prst="roundRect">
                  <a:avLst>
                    <a:gd name="adj" fmla="val 1591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Microsoft YaHei" charset="-122"/>
                      <a:ea typeface="Microsoft YaHei" charset="-122"/>
                    </a:rPr>
                    <a:t>存储设备</a:t>
                  </a:r>
                </a:p>
              </p:txBody>
            </p:sp>
          </p:grpSp>
          <p:grpSp>
            <p:nvGrpSpPr>
              <p:cNvPr id="12" name="组合 77"/>
              <p:cNvGrpSpPr/>
              <p:nvPr/>
            </p:nvGrpSpPr>
            <p:grpSpPr>
              <a:xfrm>
                <a:off x="1592274" y="3669620"/>
                <a:ext cx="6405568" cy="857250"/>
                <a:chOff x="1592274" y="3578180"/>
                <a:chExt cx="6405568" cy="857250"/>
              </a:xfrm>
            </p:grpSpPr>
            <p:grpSp>
              <p:nvGrpSpPr>
                <p:cNvPr id="16" name="组合 81"/>
                <p:cNvGrpSpPr/>
                <p:nvPr/>
              </p:nvGrpSpPr>
              <p:grpSpPr>
                <a:xfrm>
                  <a:off x="3297499" y="3578180"/>
                  <a:ext cx="4700343" cy="857250"/>
                  <a:chOff x="3297499" y="3587705"/>
                  <a:chExt cx="4700343" cy="857250"/>
                </a:xfrm>
              </p:grpSpPr>
              <p:pic>
                <p:nvPicPr>
                  <p:cNvPr id="18" name="图片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140592" y="3587705"/>
                    <a:ext cx="857250" cy="857250"/>
                  </a:xfrm>
                  <a:prstGeom prst="rect">
                    <a:avLst/>
                  </a:prstGeom>
                </p:spPr>
              </p:pic>
              <p:pic>
                <p:nvPicPr>
                  <p:cNvPr id="19" name="图片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97499" y="3591966"/>
                    <a:ext cx="797291" cy="848729"/>
                  </a:xfrm>
                  <a:prstGeom prst="rect">
                    <a:avLst/>
                  </a:prstGeom>
                </p:spPr>
              </p:pic>
              <p:pic>
                <p:nvPicPr>
                  <p:cNvPr id="20" name="图片 1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20661" y="3839456"/>
                    <a:ext cx="1184094" cy="353748"/>
                  </a:xfrm>
                  <a:prstGeom prst="rect">
                    <a:avLst/>
                  </a:prstGeom>
                </p:spPr>
              </p:pic>
              <p:pic>
                <p:nvPicPr>
                  <p:cNvPr id="21" name="图片 2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730626" y="3839456"/>
                    <a:ext cx="1184094" cy="353748"/>
                  </a:xfrm>
                  <a:prstGeom prst="rect">
                    <a:avLst/>
                  </a:prstGeom>
                </p:spPr>
              </p:pic>
            </p:grpSp>
            <p:sp>
              <p:nvSpPr>
                <p:cNvPr id="17" name="圆角矩形 16"/>
                <p:cNvSpPr/>
                <p:nvPr/>
              </p:nvSpPr>
              <p:spPr>
                <a:xfrm>
                  <a:off x="1592274" y="3834319"/>
                  <a:ext cx="1012368" cy="344973"/>
                </a:xfrm>
                <a:prstGeom prst="roundRect">
                  <a:avLst>
                    <a:gd name="adj" fmla="val 15910"/>
                  </a:avLst>
                </a:prstGeom>
                <a:solidFill>
                  <a:srgbClr val="A86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Microsoft YaHei" charset="-122"/>
                      <a:ea typeface="Microsoft YaHei" charset="-122"/>
                    </a:rPr>
                    <a:t>服务器</a:t>
                  </a:r>
                </a:p>
              </p:txBody>
            </p:sp>
          </p:grpSp>
          <p:cxnSp>
            <p:nvCxnSpPr>
              <p:cNvPr id="13" name="直接连接符 78"/>
              <p:cNvCxnSpPr/>
              <p:nvPr/>
            </p:nvCxnSpPr>
            <p:spPr>
              <a:xfrm>
                <a:off x="1395873" y="5101841"/>
                <a:ext cx="7054547" cy="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79"/>
              <p:cNvCxnSpPr/>
              <p:nvPr/>
            </p:nvCxnSpPr>
            <p:spPr>
              <a:xfrm>
                <a:off x="1395873" y="3609221"/>
                <a:ext cx="7054547" cy="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80"/>
              <p:cNvCxnSpPr/>
              <p:nvPr/>
            </p:nvCxnSpPr>
            <p:spPr>
              <a:xfrm>
                <a:off x="1395873" y="4584357"/>
                <a:ext cx="7054547" cy="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7" name="图片 6"/>
            <p:cNvPicPr>
              <a:picLocks noChangeAspect="1"/>
            </p:cNvPicPr>
            <p:nvPr/>
          </p:nvPicPr>
          <p:blipFill>
            <a:blip r:embed="rId18"/>
            <a:stretch>
              <a:fillRect/>
            </a:stretch>
          </p:blipFill>
          <p:spPr>
            <a:xfrm>
              <a:off x="3102604" y="3390179"/>
              <a:ext cx="1086180" cy="595354"/>
            </a:xfrm>
            <a:prstGeom prst="rect">
              <a:avLst/>
            </a:prstGeom>
          </p:spPr>
        </p:pic>
        <p:pic>
          <p:nvPicPr>
            <p:cNvPr id="8" name="图片 7"/>
            <p:cNvPicPr>
              <a:picLocks noChangeAspect="1"/>
            </p:cNvPicPr>
            <p:nvPr/>
          </p:nvPicPr>
          <p:blipFill>
            <a:blip r:embed="rId19"/>
            <a:stretch>
              <a:fillRect/>
            </a:stretch>
          </p:blipFill>
          <p:spPr>
            <a:xfrm>
              <a:off x="4436417" y="3393234"/>
              <a:ext cx="1106984" cy="588591"/>
            </a:xfrm>
            <a:prstGeom prst="rect">
              <a:avLst/>
            </a:prstGeom>
          </p:spPr>
        </p:pic>
        <p:pic>
          <p:nvPicPr>
            <p:cNvPr id="9" name="图片 8"/>
            <p:cNvPicPr>
              <a:picLocks noChangeAspect="1"/>
            </p:cNvPicPr>
            <p:nvPr/>
          </p:nvPicPr>
          <p:blipFill>
            <a:blip r:embed="rId20"/>
            <a:stretch>
              <a:fillRect/>
            </a:stretch>
          </p:blipFill>
          <p:spPr>
            <a:xfrm>
              <a:off x="5671903" y="3407524"/>
              <a:ext cx="1888163" cy="578009"/>
            </a:xfrm>
            <a:prstGeom prst="rect">
              <a:avLst/>
            </a:prstGeom>
          </p:spPr>
        </p:pic>
      </p:grpSp>
      <p:sp>
        <p:nvSpPr>
          <p:cNvPr id="57" name="圆角矩形 56"/>
          <p:cNvSpPr/>
          <p:nvPr/>
        </p:nvSpPr>
        <p:spPr>
          <a:xfrm>
            <a:off x="4140180" y="1470652"/>
            <a:ext cx="1433468" cy="5255533"/>
          </a:xfrm>
          <a:prstGeom prst="roundRect">
            <a:avLst/>
          </a:prstGeom>
          <a:noFill/>
          <a:ln w="38100">
            <a:solidFill>
              <a:srgbClr val="25B82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charset="-122"/>
              <a:ea typeface="Microsoft YaHei" charset="-122"/>
            </a:endParaRPr>
          </a:p>
        </p:txBody>
      </p:sp>
      <p:sp>
        <p:nvSpPr>
          <p:cNvPr id="58" name="圆角矩形 57"/>
          <p:cNvSpPr/>
          <p:nvPr/>
        </p:nvSpPr>
        <p:spPr>
          <a:xfrm>
            <a:off x="887698" y="1524443"/>
            <a:ext cx="3196981" cy="51686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Microsoft YaHei" charset="-122"/>
                <a:ea typeface="Microsoft YaHei" charset="-122"/>
              </a:rPr>
              <a:t>负责处理要存放业务数据</a:t>
            </a:r>
          </a:p>
        </p:txBody>
      </p:sp>
      <p:sp>
        <p:nvSpPr>
          <p:cNvPr id="59" name="圆角矩形 58"/>
          <p:cNvSpPr/>
          <p:nvPr/>
        </p:nvSpPr>
        <p:spPr>
          <a:xfrm>
            <a:off x="887698" y="2204812"/>
            <a:ext cx="3196981" cy="5659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Microsoft YaHei" charset="-122"/>
                <a:ea typeface="Microsoft YaHei" charset="-122"/>
              </a:rPr>
              <a:t>比如：防火墙、</a:t>
            </a:r>
            <a:r>
              <a:rPr lang="en-US" altLang="zh-CN" sz="2000" b="1" dirty="0">
                <a:latin typeface="Microsoft YaHei" charset="-122"/>
                <a:ea typeface="Microsoft YaHei" charset="-122"/>
              </a:rPr>
              <a:t>VPN</a:t>
            </a:r>
            <a:endParaRPr lang="zh-CN" altLang="en-US" sz="2000" b="1" dirty="0">
              <a:latin typeface="Microsoft YaHei" charset="-122"/>
              <a:ea typeface="Microsoft YaHei" charset="-122"/>
            </a:endParaRPr>
          </a:p>
        </p:txBody>
      </p:sp>
      <p:sp>
        <p:nvSpPr>
          <p:cNvPr id="60" name="圆角矩形 59"/>
          <p:cNvSpPr/>
          <p:nvPr/>
        </p:nvSpPr>
        <p:spPr>
          <a:xfrm>
            <a:off x="887698" y="2894875"/>
            <a:ext cx="3196981" cy="5659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Microsoft YaHei" charset="-122"/>
                <a:ea typeface="Microsoft YaHei" charset="-122"/>
              </a:rPr>
              <a:t>比如：路由器、交换机</a:t>
            </a:r>
          </a:p>
        </p:txBody>
      </p:sp>
      <p:sp>
        <p:nvSpPr>
          <p:cNvPr id="61" name="圆角矩形 60"/>
          <p:cNvSpPr/>
          <p:nvPr/>
        </p:nvSpPr>
        <p:spPr>
          <a:xfrm>
            <a:off x="887698" y="3564702"/>
            <a:ext cx="3196981" cy="5659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Microsoft YaHei" charset="-122"/>
                <a:ea typeface="Microsoft YaHei" charset="-122"/>
              </a:rPr>
              <a:t>安装对应的软件运行环境</a:t>
            </a:r>
          </a:p>
        </p:txBody>
      </p:sp>
      <p:sp>
        <p:nvSpPr>
          <p:cNvPr id="62" name="圆角矩形 61"/>
          <p:cNvSpPr/>
          <p:nvPr/>
        </p:nvSpPr>
        <p:spPr>
          <a:xfrm>
            <a:off x="887698" y="4317354"/>
            <a:ext cx="3196981" cy="5659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Microsoft YaHei" charset="-122"/>
                <a:ea typeface="Microsoft YaHei" charset="-122"/>
              </a:rPr>
              <a:t>负责处理计算的物理硬件</a:t>
            </a:r>
          </a:p>
        </p:txBody>
      </p:sp>
      <p:sp>
        <p:nvSpPr>
          <p:cNvPr id="63" name="圆角矩形 62"/>
          <p:cNvSpPr/>
          <p:nvPr/>
        </p:nvSpPr>
        <p:spPr>
          <a:xfrm>
            <a:off x="887698" y="5064197"/>
            <a:ext cx="3196981" cy="5659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Microsoft YaHei" charset="-122"/>
                <a:ea typeface="Microsoft YaHei" charset="-122"/>
              </a:rPr>
              <a:t>存储网络设备</a:t>
            </a:r>
          </a:p>
        </p:txBody>
      </p:sp>
      <p:sp>
        <p:nvSpPr>
          <p:cNvPr id="64" name="圆角矩形 63"/>
          <p:cNvSpPr/>
          <p:nvPr/>
        </p:nvSpPr>
        <p:spPr>
          <a:xfrm>
            <a:off x="887698" y="5859644"/>
            <a:ext cx="3196981" cy="5659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Microsoft YaHei" charset="-122"/>
                <a:ea typeface="Microsoft YaHei" charset="-122"/>
              </a:rPr>
              <a:t>单独负责存储数据的硬件</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p:cNvSpPr>
            <a:spLocks noGrp="1"/>
          </p:cNvSpPr>
          <p:nvPr>
            <p:ph type="body" sz="quarter" idx="10"/>
          </p:nvPr>
        </p:nvSpPr>
        <p:spPr>
          <a:xfrm>
            <a:off x="661954" y="585147"/>
            <a:ext cx="5025503" cy="480909"/>
          </a:xfrm>
        </p:spPr>
        <p:txBody>
          <a:bodyPr>
            <a:normAutofit fontScale="97500"/>
          </a:bodyPr>
          <a:lstStyle/>
          <a:p>
            <a:r>
              <a:rPr kumimoji="1" lang="zh-CN" altLang="en-US" dirty="0"/>
              <a:t>云计算的逻辑架构</a:t>
            </a:r>
            <a:endParaRPr kumimoji="1" lang="en-US" altLang="zh-CN" dirty="0"/>
          </a:p>
          <a:p>
            <a:endParaRPr kumimoji="1" lang="zh-CN" altLang="en-US" dirty="0"/>
          </a:p>
        </p:txBody>
      </p:sp>
      <p:sp>
        <p:nvSpPr>
          <p:cNvPr id="58" name="圆角矩形 57"/>
          <p:cNvSpPr/>
          <p:nvPr/>
        </p:nvSpPr>
        <p:spPr>
          <a:xfrm>
            <a:off x="4497038" y="1452688"/>
            <a:ext cx="3196981" cy="51686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icrosoft YaHei" charset="-122"/>
                <a:ea typeface="Microsoft YaHei" charset="-122"/>
              </a:rPr>
              <a:t>APP</a:t>
            </a:r>
          </a:p>
        </p:txBody>
      </p:sp>
      <p:sp>
        <p:nvSpPr>
          <p:cNvPr id="59" name="圆角矩形 58"/>
          <p:cNvSpPr/>
          <p:nvPr/>
        </p:nvSpPr>
        <p:spPr>
          <a:xfrm>
            <a:off x="4497038" y="2133057"/>
            <a:ext cx="3196981" cy="5659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icrosoft YaHei" charset="-122"/>
                <a:ea typeface="Microsoft YaHei" charset="-122"/>
              </a:rPr>
              <a:t>VM</a:t>
            </a:r>
          </a:p>
        </p:txBody>
      </p:sp>
      <p:sp>
        <p:nvSpPr>
          <p:cNvPr id="60" name="圆角矩形 59"/>
          <p:cNvSpPr/>
          <p:nvPr/>
        </p:nvSpPr>
        <p:spPr>
          <a:xfrm>
            <a:off x="4497038" y="2823120"/>
            <a:ext cx="3196981" cy="5659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icrosoft YaHei" charset="-122"/>
                <a:ea typeface="Microsoft YaHei" charset="-122"/>
              </a:rPr>
              <a:t>Cloudmanager</a:t>
            </a:r>
          </a:p>
        </p:txBody>
      </p:sp>
      <p:sp>
        <p:nvSpPr>
          <p:cNvPr id="61" name="圆角矩形 60"/>
          <p:cNvSpPr/>
          <p:nvPr/>
        </p:nvSpPr>
        <p:spPr>
          <a:xfrm>
            <a:off x="4497038" y="3492947"/>
            <a:ext cx="3196981" cy="5659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icrosoft YaHei" charset="-122"/>
                <a:ea typeface="Microsoft YaHei" charset="-122"/>
              </a:rPr>
              <a:t>Hypervisor</a:t>
            </a:r>
          </a:p>
        </p:txBody>
      </p:sp>
      <p:sp>
        <p:nvSpPr>
          <p:cNvPr id="62" name="圆角矩形 61"/>
          <p:cNvSpPr/>
          <p:nvPr/>
        </p:nvSpPr>
        <p:spPr>
          <a:xfrm>
            <a:off x="4497038" y="4245599"/>
            <a:ext cx="3196981" cy="5659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icrosoft YaHei" charset="-122"/>
                <a:ea typeface="Microsoft YaHei" charset="-122"/>
              </a:rPr>
              <a:t>OS</a:t>
            </a:r>
          </a:p>
        </p:txBody>
      </p:sp>
      <p:sp>
        <p:nvSpPr>
          <p:cNvPr id="63" name="圆角矩形 62"/>
          <p:cNvSpPr/>
          <p:nvPr/>
        </p:nvSpPr>
        <p:spPr>
          <a:xfrm>
            <a:off x="4497038" y="4992442"/>
            <a:ext cx="3196981" cy="5659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Microsoft YaHei" charset="-122"/>
                <a:ea typeface="Microsoft YaHei" charset="-122"/>
              </a:rPr>
              <a:t>硬件</a:t>
            </a:r>
          </a:p>
        </p:txBody>
      </p:sp>
      <p:sp>
        <p:nvSpPr>
          <p:cNvPr id="64" name="圆角矩形 63"/>
          <p:cNvSpPr/>
          <p:nvPr/>
        </p:nvSpPr>
        <p:spPr>
          <a:xfrm>
            <a:off x="4497038" y="5787889"/>
            <a:ext cx="3196981" cy="5659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icrosoft YaHei" charset="-122"/>
                <a:ea typeface="Microsoft YaHei" charset="-122"/>
              </a:rPr>
              <a:t>DC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占位符 16"/>
          <p:cNvSpPr>
            <a:spLocks noGrp="1"/>
          </p:cNvSpPr>
          <p:nvPr>
            <p:ph type="body" sz="quarter" idx="13"/>
          </p:nvPr>
        </p:nvSpPr>
        <p:spPr/>
        <p:txBody>
          <a:bodyPr/>
          <a:lstStyle/>
          <a:p>
            <a:r>
              <a:rPr kumimoji="1" lang="en-US" altLang="zh-CN" dirty="0"/>
              <a:t>THANK YOU</a:t>
            </a:r>
            <a:endParaRPr kumimoji="1"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24"/>
          <p:cNvSpPr>
            <a:spLocks noGrp="1"/>
          </p:cNvSpPr>
          <p:nvPr>
            <p:ph type="body" sz="quarter" idx="21"/>
          </p:nvPr>
        </p:nvSpPr>
        <p:spPr/>
        <p:txBody>
          <a:bodyPr/>
          <a:lstStyle/>
          <a:p>
            <a:r>
              <a:rPr kumimoji="1" lang="zh-CN" altLang="en-US" dirty="0"/>
              <a:t>云计算基础</a:t>
            </a:r>
          </a:p>
        </p:txBody>
      </p:sp>
      <p:sp>
        <p:nvSpPr>
          <p:cNvPr id="27" name="文本占位符 26"/>
          <p:cNvSpPr>
            <a:spLocks noGrp="1"/>
          </p:cNvSpPr>
          <p:nvPr>
            <p:ph type="body" sz="quarter" idx="23"/>
          </p:nvPr>
        </p:nvSpPr>
        <p:spPr/>
        <p:txBody>
          <a:bodyPr/>
          <a:lstStyle/>
          <a:p>
            <a:r>
              <a:rPr kumimoji="1" lang="zh-CN" altLang="en-US" dirty="0"/>
              <a:t>计算基础</a:t>
            </a:r>
          </a:p>
        </p:txBody>
      </p:sp>
      <p:sp>
        <p:nvSpPr>
          <p:cNvPr id="26" name="文本占位符 25"/>
          <p:cNvSpPr>
            <a:spLocks noGrp="1"/>
          </p:cNvSpPr>
          <p:nvPr>
            <p:ph type="body" sz="quarter" idx="22"/>
          </p:nvPr>
        </p:nvSpPr>
        <p:spPr/>
        <p:txBody>
          <a:bodyPr/>
          <a:lstStyle/>
          <a:p>
            <a:r>
              <a:rPr kumimoji="1" lang="zh-CN" altLang="en-US" dirty="0"/>
              <a:t>数据中心基础</a:t>
            </a:r>
          </a:p>
        </p:txBody>
      </p:sp>
      <p:sp>
        <p:nvSpPr>
          <p:cNvPr id="28" name="文本占位符 27"/>
          <p:cNvSpPr>
            <a:spLocks noGrp="1"/>
          </p:cNvSpPr>
          <p:nvPr>
            <p:ph type="body" sz="quarter" idx="24"/>
          </p:nvPr>
        </p:nvSpPr>
        <p:spPr/>
        <p:txBody>
          <a:bodyPr/>
          <a:lstStyle/>
          <a:p>
            <a:r>
              <a:rPr kumimoji="1" lang="zh-CN" altLang="en-US" dirty="0"/>
              <a:t>存储基础</a:t>
            </a:r>
          </a:p>
        </p:txBody>
      </p:sp>
      <p:sp>
        <p:nvSpPr>
          <p:cNvPr id="29" name="文本占位符 28"/>
          <p:cNvSpPr>
            <a:spLocks noGrp="1"/>
          </p:cNvSpPr>
          <p:nvPr>
            <p:ph type="body" sz="quarter" idx="25"/>
          </p:nvPr>
        </p:nvSpPr>
        <p:spPr/>
        <p:txBody>
          <a:bodyPr/>
          <a:lstStyle/>
          <a:p>
            <a:r>
              <a:rPr kumimoji="1" lang="zh-CN" altLang="en-US" dirty="0"/>
              <a:t>网络基础</a:t>
            </a:r>
          </a:p>
        </p:txBody>
      </p:sp>
      <p:sp>
        <p:nvSpPr>
          <p:cNvPr id="30" name="文本占位符 29"/>
          <p:cNvSpPr>
            <a:spLocks noGrp="1"/>
          </p:cNvSpPr>
          <p:nvPr>
            <p:ph type="body" sz="quarter" idx="26"/>
          </p:nvPr>
        </p:nvSpPr>
        <p:spPr/>
        <p:txBody>
          <a:bodyPr/>
          <a:lstStyle/>
          <a:p>
            <a:r>
              <a:rPr kumimoji="1" lang="en-US" altLang="zh-CN" dirty="0"/>
              <a:t>1</a:t>
            </a:r>
            <a:endParaRPr kumimoji="1" lang="zh-CN" altLang="en-US" dirty="0"/>
          </a:p>
        </p:txBody>
      </p:sp>
      <p:sp>
        <p:nvSpPr>
          <p:cNvPr id="31" name="文本占位符 30"/>
          <p:cNvSpPr>
            <a:spLocks noGrp="1"/>
          </p:cNvSpPr>
          <p:nvPr>
            <p:ph type="body" sz="quarter" idx="27"/>
          </p:nvPr>
        </p:nvSpPr>
        <p:spPr/>
        <p:txBody>
          <a:bodyPr/>
          <a:lstStyle/>
          <a:p>
            <a:r>
              <a:rPr kumimoji="1" lang="en-US" altLang="zh-CN" dirty="0"/>
              <a:t>2</a:t>
            </a:r>
            <a:endParaRPr kumimoji="1" lang="zh-CN" altLang="en-US" dirty="0"/>
          </a:p>
        </p:txBody>
      </p:sp>
      <p:sp>
        <p:nvSpPr>
          <p:cNvPr id="32" name="文本占位符 31"/>
          <p:cNvSpPr>
            <a:spLocks noGrp="1"/>
          </p:cNvSpPr>
          <p:nvPr>
            <p:ph type="body" sz="quarter" idx="28"/>
          </p:nvPr>
        </p:nvSpPr>
        <p:spPr/>
        <p:txBody>
          <a:bodyPr/>
          <a:lstStyle/>
          <a:p>
            <a:r>
              <a:rPr kumimoji="1" lang="en-US" altLang="zh-CN" dirty="0"/>
              <a:t>3</a:t>
            </a:r>
            <a:endParaRPr kumimoji="1" lang="zh-CN" altLang="en-US" dirty="0"/>
          </a:p>
        </p:txBody>
      </p:sp>
      <p:sp>
        <p:nvSpPr>
          <p:cNvPr id="33" name="文本占位符 32"/>
          <p:cNvSpPr>
            <a:spLocks noGrp="1"/>
          </p:cNvSpPr>
          <p:nvPr>
            <p:ph type="body" sz="quarter" idx="29"/>
          </p:nvPr>
        </p:nvSpPr>
        <p:spPr/>
        <p:txBody>
          <a:bodyPr/>
          <a:lstStyle/>
          <a:p>
            <a:r>
              <a:rPr kumimoji="1" lang="en-US" altLang="zh-CN" dirty="0"/>
              <a:t>4</a:t>
            </a:r>
            <a:endParaRPr kumimoji="1" lang="zh-CN" altLang="en-US" dirty="0"/>
          </a:p>
        </p:txBody>
      </p:sp>
      <p:sp>
        <p:nvSpPr>
          <p:cNvPr id="34" name="文本占位符 33"/>
          <p:cNvSpPr>
            <a:spLocks noGrp="1"/>
          </p:cNvSpPr>
          <p:nvPr>
            <p:ph type="body" sz="quarter" idx="30"/>
          </p:nvPr>
        </p:nvSpPr>
        <p:spPr/>
        <p:txBody>
          <a:bodyPr/>
          <a:lstStyle/>
          <a:p>
            <a:r>
              <a:rPr kumimoji="1" lang="en-US" altLang="zh-CN" dirty="0"/>
              <a:t>5</a:t>
            </a:r>
            <a:endParaRPr kumimoji="1" lang="zh-CN" altLang="en-US" dirty="0"/>
          </a:p>
        </p:txBody>
      </p:sp>
      <p:sp>
        <p:nvSpPr>
          <p:cNvPr id="24" name="文本占位符 23"/>
          <p:cNvSpPr>
            <a:spLocks noGrp="1"/>
          </p:cNvSpPr>
          <p:nvPr>
            <p:ph type="body" sz="quarter" idx="10"/>
          </p:nvPr>
        </p:nvSpPr>
        <p:spPr/>
        <p:txBody>
          <a:bodyPr/>
          <a:lstStyle/>
          <a:p>
            <a:endParaRPr kumimoji="1"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占位符 16"/>
          <p:cNvSpPr>
            <a:spLocks noGrp="1"/>
          </p:cNvSpPr>
          <p:nvPr>
            <p:ph type="body" sz="quarter" idx="10"/>
          </p:nvPr>
        </p:nvSpPr>
        <p:spPr/>
        <p:txBody>
          <a:bodyPr>
            <a:normAutofit fontScale="95000"/>
          </a:bodyPr>
          <a:lstStyle/>
          <a:p>
            <a:r>
              <a:rPr kumimoji="1" lang="zh-CN" altLang="en-US" dirty="0"/>
              <a:t>云计算基本概念</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p:cNvSpPr>
            <a:spLocks noGrp="1"/>
          </p:cNvSpPr>
          <p:nvPr>
            <p:ph type="body" sz="quarter" idx="10"/>
          </p:nvPr>
        </p:nvSpPr>
        <p:spPr>
          <a:xfrm>
            <a:off x="675289" y="576257"/>
            <a:ext cx="5025503" cy="480909"/>
          </a:xfrm>
        </p:spPr>
        <p:txBody>
          <a:bodyPr>
            <a:noAutofit/>
          </a:bodyPr>
          <a:lstStyle/>
          <a:p>
            <a:pPr algn="l"/>
            <a:r>
              <a:rPr kumimoji="1" lang="zh-CN" altLang="en-US" dirty="0"/>
              <a:t>云计算的定义</a:t>
            </a:r>
          </a:p>
        </p:txBody>
      </p:sp>
      <p:sp>
        <p:nvSpPr>
          <p:cNvPr id="2" name="文本框 1"/>
          <p:cNvSpPr txBox="1"/>
          <p:nvPr/>
        </p:nvSpPr>
        <p:spPr>
          <a:xfrm>
            <a:off x="675005" y="1405255"/>
            <a:ext cx="10650220" cy="1076325"/>
          </a:xfrm>
          <a:prstGeom prst="rect">
            <a:avLst/>
          </a:prstGeom>
          <a:noFill/>
        </p:spPr>
        <p:txBody>
          <a:bodyPr wrap="square" rtlCol="0" anchor="t">
            <a:spAutoFit/>
          </a:bodyPr>
          <a:lstStyle/>
          <a:p>
            <a:pPr algn="l" defTabSz="1218565">
              <a:spcBef>
                <a:spcPct val="20000"/>
              </a:spcBef>
              <a:buFont typeface="Arial" panose="020B0604020202090204" pitchFamily="34" charset="0"/>
              <a:defRPr/>
            </a:pPr>
            <a:r>
              <a:rPr lang="zh-CN" altLang="en-US" sz="2000" dirty="0">
                <a:latin typeface="微软雅黑" charset="-122"/>
                <a:ea typeface="微软雅黑" charset="-122"/>
                <a:sym typeface="+mn-ea"/>
              </a:rPr>
              <a:t>云计算是一种基于互联网的计算方式，通过这种方式，共享的软硬件资源和信息可以按需求提供给计算机和其他设备。云计算依赖资源的共享以达成规模经济，类似基础设施（如电力网）。</a:t>
            </a:r>
          </a:p>
          <a:p>
            <a:pPr algn="l" defTabSz="1218565">
              <a:spcBef>
                <a:spcPct val="20000"/>
              </a:spcBef>
              <a:buFont typeface="Arial" panose="020B0604020202090204" pitchFamily="34" charset="0"/>
              <a:defRPr/>
            </a:pPr>
            <a:r>
              <a:rPr lang="zh-CN" altLang="en-US" sz="2000" dirty="0">
                <a:latin typeface="微软雅黑" charset="-122"/>
                <a:ea typeface="微软雅黑" charset="-122"/>
                <a:sym typeface="+mn-ea"/>
              </a:rPr>
              <a:t>                                                                                        </a:t>
            </a:r>
            <a:r>
              <a:rPr lang="en-US" altLang="zh-CN" sz="2000" dirty="0">
                <a:latin typeface="微软雅黑" charset="-122"/>
                <a:ea typeface="微软雅黑" charset="-122"/>
                <a:sym typeface="+mn-ea"/>
              </a:rPr>
              <a:t>----</a:t>
            </a:r>
            <a:r>
              <a:rPr lang="zh-CN" altLang="en-US" sz="2000" dirty="0">
                <a:latin typeface="微软雅黑" charset="-122"/>
                <a:ea typeface="微软雅黑" charset="-122"/>
                <a:sym typeface="+mn-ea"/>
              </a:rPr>
              <a:t>维基百科                                                                                                                                        </a:t>
            </a:r>
            <a:endParaRPr lang="zh-CN" altLang="en-US" sz="2000" dirty="0">
              <a:latin typeface="微软雅黑" charset="-122"/>
              <a:ea typeface="微软雅黑" charset="-122"/>
            </a:endParaRPr>
          </a:p>
        </p:txBody>
      </p:sp>
      <p:pic>
        <p:nvPicPr>
          <p:cNvPr id="4" name="Picture 4" descr="Slide 2.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8370" y="2824237"/>
            <a:ext cx="5703168" cy="363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p:cNvSpPr>
            <a:spLocks noGrp="1"/>
          </p:cNvSpPr>
          <p:nvPr>
            <p:ph type="body" sz="quarter" idx="10"/>
          </p:nvPr>
        </p:nvSpPr>
        <p:spPr>
          <a:xfrm>
            <a:off x="675289" y="576257"/>
            <a:ext cx="5025503" cy="480909"/>
          </a:xfrm>
        </p:spPr>
        <p:txBody>
          <a:bodyPr>
            <a:noAutofit/>
          </a:bodyPr>
          <a:lstStyle/>
          <a:p>
            <a:pPr algn="l"/>
            <a:r>
              <a:rPr kumimoji="1" lang="zh-CN" altLang="en-US" dirty="0"/>
              <a:t>云计算市场机遇</a:t>
            </a:r>
          </a:p>
        </p:txBody>
      </p:sp>
      <p:grpSp>
        <p:nvGrpSpPr>
          <p:cNvPr id="65" name="组合 64"/>
          <p:cNvGrpSpPr/>
          <p:nvPr/>
        </p:nvGrpSpPr>
        <p:grpSpPr>
          <a:xfrm>
            <a:off x="3021312" y="2036118"/>
            <a:ext cx="3286148" cy="2786082"/>
            <a:chOff x="1357290" y="2071678"/>
            <a:chExt cx="3286148" cy="2786082"/>
          </a:xfrm>
        </p:grpSpPr>
        <p:sp>
          <p:nvSpPr>
            <p:cNvPr id="8" name="任意多边形 7"/>
            <p:cNvSpPr/>
            <p:nvPr/>
          </p:nvSpPr>
          <p:spPr bwMode="auto">
            <a:xfrm>
              <a:off x="1357290" y="3929066"/>
              <a:ext cx="3286148" cy="928694"/>
            </a:xfrm>
            <a:custGeom>
              <a:avLst/>
              <a:gdLst>
                <a:gd name="connsiteX0" fmla="*/ 0 w 3357586"/>
                <a:gd name="connsiteY0" fmla="*/ 1000132 h 1000132"/>
                <a:gd name="connsiteX1" fmla="*/ 565865 w 3357586"/>
                <a:gd name="connsiteY1" fmla="*/ 0 h 1000132"/>
                <a:gd name="connsiteX2" fmla="*/ 2791721 w 3357586"/>
                <a:gd name="connsiteY2" fmla="*/ 0 h 1000132"/>
                <a:gd name="connsiteX3" fmla="*/ 3357586 w 3357586"/>
                <a:gd name="connsiteY3" fmla="*/ 1000132 h 1000132"/>
                <a:gd name="connsiteX4" fmla="*/ 0 w 3357586"/>
                <a:gd name="connsiteY4" fmla="*/ 1000132 h 100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586" h="1000132">
                  <a:moveTo>
                    <a:pt x="0" y="1000132"/>
                  </a:moveTo>
                  <a:lnTo>
                    <a:pt x="565865" y="0"/>
                  </a:lnTo>
                  <a:lnTo>
                    <a:pt x="2791721" y="0"/>
                  </a:lnTo>
                  <a:lnTo>
                    <a:pt x="3357586" y="1000132"/>
                  </a:lnTo>
                  <a:lnTo>
                    <a:pt x="0" y="1000132"/>
                  </a:lnTo>
                  <a:close/>
                </a:path>
              </a:pathLst>
            </a:cu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800" b="0" i="0" u="none" strike="noStrike" cap="none" normalizeH="0" baseline="0">
                <a:ln>
                  <a:noFill/>
                </a:ln>
                <a:solidFill>
                  <a:schemeClr val="bg1"/>
                </a:solidFill>
                <a:effectLst/>
                <a:latin typeface="Times New Roman" panose="02020503050405090304" pitchFamily="18" charset="0"/>
                <a:ea typeface="宋体" panose="02010600030101010101" pitchFamily="2" charset="-122"/>
              </a:endParaRPr>
            </a:p>
          </p:txBody>
        </p:sp>
        <p:sp>
          <p:nvSpPr>
            <p:cNvPr id="9" name="梯形 8"/>
            <p:cNvSpPr/>
            <p:nvPr/>
          </p:nvSpPr>
          <p:spPr bwMode="auto">
            <a:xfrm>
              <a:off x="1964513" y="3071810"/>
              <a:ext cx="2071702" cy="785818"/>
            </a:xfrm>
            <a:prstGeom prst="trapezoid">
              <a:avLst>
                <a:gd name="adj" fmla="val 56579"/>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800" b="0" i="0" u="none" strike="noStrike" cap="none" normalizeH="0" baseline="0">
                <a:ln>
                  <a:noFill/>
                </a:ln>
                <a:solidFill>
                  <a:schemeClr val="bg1"/>
                </a:solidFill>
                <a:effectLst/>
                <a:latin typeface="Times New Roman" panose="02020503050405090304" pitchFamily="18" charset="0"/>
                <a:ea typeface="宋体" panose="02010600030101010101" pitchFamily="2" charset="-122"/>
              </a:endParaRPr>
            </a:p>
          </p:txBody>
        </p:sp>
        <p:sp>
          <p:nvSpPr>
            <p:cNvPr id="10" name="梯形 9"/>
            <p:cNvSpPr/>
            <p:nvPr/>
          </p:nvSpPr>
          <p:spPr bwMode="auto">
            <a:xfrm>
              <a:off x="2428860" y="2071678"/>
              <a:ext cx="1143008" cy="928694"/>
            </a:xfrm>
            <a:prstGeom prst="trapezoid">
              <a:avLst>
                <a:gd name="adj" fmla="val 68182"/>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800" b="0" i="0" u="none" strike="noStrike" cap="none" normalizeH="0" baseline="0">
                <a:ln>
                  <a:noFill/>
                </a:ln>
                <a:solidFill>
                  <a:schemeClr val="bg1"/>
                </a:solidFill>
                <a:effectLst/>
                <a:latin typeface="Times New Roman" panose="02020503050405090304" pitchFamily="18" charset="0"/>
                <a:ea typeface="宋体" panose="02010600030101010101" pitchFamily="2" charset="-122"/>
              </a:endParaRPr>
            </a:p>
          </p:txBody>
        </p:sp>
        <p:grpSp>
          <p:nvGrpSpPr>
            <p:cNvPr id="19" name="组合 18"/>
            <p:cNvGrpSpPr>
              <a:grpSpLocks noChangeAspect="1"/>
            </p:cNvGrpSpPr>
            <p:nvPr/>
          </p:nvGrpSpPr>
          <p:grpSpPr>
            <a:xfrm>
              <a:off x="1785918" y="4170715"/>
              <a:ext cx="714380" cy="434228"/>
              <a:chOff x="3117850" y="1619250"/>
              <a:chExt cx="5954713" cy="3619501"/>
            </a:xfrm>
            <a:solidFill>
              <a:schemeClr val="tx2"/>
            </a:solidFill>
          </p:grpSpPr>
          <p:grpSp>
            <p:nvGrpSpPr>
              <p:cNvPr id="20" name="组合 1028"/>
              <p:cNvGrpSpPr/>
              <p:nvPr/>
            </p:nvGrpSpPr>
            <p:grpSpPr>
              <a:xfrm>
                <a:off x="3379788" y="1627188"/>
                <a:ext cx="5692775" cy="3375025"/>
                <a:chOff x="3379788" y="1627188"/>
                <a:chExt cx="5692775" cy="3375025"/>
              </a:xfrm>
              <a:grpFill/>
            </p:grpSpPr>
            <p:sp>
              <p:nvSpPr>
                <p:cNvPr id="34" name="Freeform 6"/>
                <p:cNvSpPr>
                  <a:spLocks noEditPoints="1"/>
                </p:cNvSpPr>
                <p:nvPr/>
              </p:nvSpPr>
              <p:spPr bwMode="auto">
                <a:xfrm>
                  <a:off x="5446713" y="1660525"/>
                  <a:ext cx="3625850" cy="3306763"/>
                </a:xfrm>
                <a:custGeom>
                  <a:avLst/>
                  <a:gdLst>
                    <a:gd name="T0" fmla="*/ 958 w 967"/>
                    <a:gd name="T1" fmla="*/ 11 h 882"/>
                    <a:gd name="T2" fmla="*/ 937 w 967"/>
                    <a:gd name="T3" fmla="*/ 0 h 882"/>
                    <a:gd name="T4" fmla="*/ 64 w 967"/>
                    <a:gd name="T5" fmla="*/ 0 h 882"/>
                    <a:gd name="T6" fmla="*/ 26 w 967"/>
                    <a:gd name="T7" fmla="*/ 1 h 882"/>
                    <a:gd name="T8" fmla="*/ 2 w 967"/>
                    <a:gd name="T9" fmla="*/ 22 h 882"/>
                    <a:gd name="T10" fmla="*/ 0 w 967"/>
                    <a:gd name="T11" fmla="*/ 64 h 882"/>
                    <a:gd name="T12" fmla="*/ 0 w 967"/>
                    <a:gd name="T13" fmla="*/ 633 h 882"/>
                    <a:gd name="T14" fmla="*/ 11 w 967"/>
                    <a:gd name="T15" fmla="*/ 658 h 882"/>
                    <a:gd name="T16" fmla="*/ 30 w 967"/>
                    <a:gd name="T17" fmla="*/ 666 h 882"/>
                    <a:gd name="T18" fmla="*/ 380 w 967"/>
                    <a:gd name="T19" fmla="*/ 667 h 882"/>
                    <a:gd name="T20" fmla="*/ 402 w 967"/>
                    <a:gd name="T21" fmla="*/ 777 h 882"/>
                    <a:gd name="T22" fmla="*/ 245 w 967"/>
                    <a:gd name="T23" fmla="*/ 798 h 882"/>
                    <a:gd name="T24" fmla="*/ 213 w 967"/>
                    <a:gd name="T25" fmla="*/ 799 h 882"/>
                    <a:gd name="T26" fmla="*/ 194 w 967"/>
                    <a:gd name="T27" fmla="*/ 812 h 882"/>
                    <a:gd name="T28" fmla="*/ 194 w 967"/>
                    <a:gd name="T29" fmla="*/ 865 h 882"/>
                    <a:gd name="T30" fmla="*/ 211 w 967"/>
                    <a:gd name="T31" fmla="*/ 881 h 882"/>
                    <a:gd name="T32" fmla="*/ 245 w 967"/>
                    <a:gd name="T33" fmla="*/ 882 h 882"/>
                    <a:gd name="T34" fmla="*/ 755 w 967"/>
                    <a:gd name="T35" fmla="*/ 882 h 882"/>
                    <a:gd name="T36" fmla="*/ 772 w 967"/>
                    <a:gd name="T37" fmla="*/ 869 h 882"/>
                    <a:gd name="T38" fmla="*/ 775 w 967"/>
                    <a:gd name="T39" fmla="*/ 840 h 882"/>
                    <a:gd name="T40" fmla="*/ 773 w 967"/>
                    <a:gd name="T41" fmla="*/ 814 h 882"/>
                    <a:gd name="T42" fmla="*/ 754 w 967"/>
                    <a:gd name="T43" fmla="*/ 799 h 882"/>
                    <a:gd name="T44" fmla="*/ 588 w 967"/>
                    <a:gd name="T45" fmla="*/ 798 h 882"/>
                    <a:gd name="T46" fmla="*/ 567 w 967"/>
                    <a:gd name="T47" fmla="*/ 688 h 882"/>
                    <a:gd name="T48" fmla="*/ 903 w 967"/>
                    <a:gd name="T49" fmla="*/ 667 h 882"/>
                    <a:gd name="T50" fmla="*/ 943 w 967"/>
                    <a:gd name="T51" fmla="*/ 665 h 882"/>
                    <a:gd name="T52" fmla="*/ 965 w 967"/>
                    <a:gd name="T53" fmla="*/ 644 h 882"/>
                    <a:gd name="T54" fmla="*/ 967 w 967"/>
                    <a:gd name="T55" fmla="*/ 602 h 882"/>
                    <a:gd name="T56" fmla="*/ 967 w 967"/>
                    <a:gd name="T57" fmla="*/ 31 h 882"/>
                    <a:gd name="T58" fmla="*/ 880 w 967"/>
                    <a:gd name="T59" fmla="*/ 528 h 882"/>
                    <a:gd name="T60" fmla="*/ 107 w 967"/>
                    <a:gd name="T61" fmla="*/ 549 h 882"/>
                    <a:gd name="T62" fmla="*/ 86 w 967"/>
                    <a:gd name="T63" fmla="*/ 113 h 882"/>
                    <a:gd name="T64" fmla="*/ 859 w 967"/>
                    <a:gd name="T65" fmla="*/ 92 h 882"/>
                    <a:gd name="T66" fmla="*/ 880 w 967"/>
                    <a:gd name="T67" fmla="*/ 528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7" h="882">
                      <a:moveTo>
                        <a:pt x="966" y="26"/>
                      </a:moveTo>
                      <a:cubicBezTo>
                        <a:pt x="964" y="20"/>
                        <a:pt x="961" y="14"/>
                        <a:pt x="958" y="11"/>
                      </a:cubicBezTo>
                      <a:cubicBezTo>
                        <a:pt x="953" y="6"/>
                        <a:pt x="948" y="3"/>
                        <a:pt x="942" y="2"/>
                      </a:cubicBezTo>
                      <a:cubicBezTo>
                        <a:pt x="937" y="0"/>
                        <a:pt x="937" y="0"/>
                        <a:pt x="937" y="0"/>
                      </a:cubicBezTo>
                      <a:cubicBezTo>
                        <a:pt x="930" y="0"/>
                        <a:pt x="915" y="0"/>
                        <a:pt x="903" y="0"/>
                      </a:cubicBezTo>
                      <a:cubicBezTo>
                        <a:pt x="64" y="0"/>
                        <a:pt x="64" y="0"/>
                        <a:pt x="64" y="0"/>
                      </a:cubicBezTo>
                      <a:cubicBezTo>
                        <a:pt x="52" y="0"/>
                        <a:pt x="37" y="0"/>
                        <a:pt x="31" y="0"/>
                      </a:cubicBezTo>
                      <a:cubicBezTo>
                        <a:pt x="31" y="0"/>
                        <a:pt x="31" y="0"/>
                        <a:pt x="26" y="1"/>
                      </a:cubicBezTo>
                      <a:cubicBezTo>
                        <a:pt x="20" y="2"/>
                        <a:pt x="15" y="5"/>
                        <a:pt x="11" y="8"/>
                      </a:cubicBezTo>
                      <a:cubicBezTo>
                        <a:pt x="7" y="11"/>
                        <a:pt x="4" y="16"/>
                        <a:pt x="2" y="22"/>
                      </a:cubicBezTo>
                      <a:cubicBezTo>
                        <a:pt x="0" y="28"/>
                        <a:pt x="0" y="28"/>
                        <a:pt x="0" y="28"/>
                      </a:cubicBezTo>
                      <a:cubicBezTo>
                        <a:pt x="0" y="36"/>
                        <a:pt x="0" y="52"/>
                        <a:pt x="0" y="64"/>
                      </a:cubicBezTo>
                      <a:cubicBezTo>
                        <a:pt x="0" y="602"/>
                        <a:pt x="0" y="602"/>
                        <a:pt x="0" y="602"/>
                      </a:cubicBezTo>
                      <a:cubicBezTo>
                        <a:pt x="0" y="614"/>
                        <a:pt x="0" y="628"/>
                        <a:pt x="0" y="633"/>
                      </a:cubicBezTo>
                      <a:cubicBezTo>
                        <a:pt x="0" y="633"/>
                        <a:pt x="0" y="633"/>
                        <a:pt x="1" y="637"/>
                      </a:cubicBezTo>
                      <a:cubicBezTo>
                        <a:pt x="2" y="646"/>
                        <a:pt x="6" y="653"/>
                        <a:pt x="11" y="658"/>
                      </a:cubicBezTo>
                      <a:cubicBezTo>
                        <a:pt x="15" y="661"/>
                        <a:pt x="19" y="663"/>
                        <a:pt x="25" y="665"/>
                      </a:cubicBezTo>
                      <a:cubicBezTo>
                        <a:pt x="30" y="666"/>
                        <a:pt x="30" y="666"/>
                        <a:pt x="30" y="666"/>
                      </a:cubicBezTo>
                      <a:cubicBezTo>
                        <a:pt x="37" y="666"/>
                        <a:pt x="52" y="667"/>
                        <a:pt x="64" y="667"/>
                      </a:cubicBezTo>
                      <a:cubicBezTo>
                        <a:pt x="380" y="667"/>
                        <a:pt x="380" y="667"/>
                        <a:pt x="380" y="667"/>
                      </a:cubicBezTo>
                      <a:cubicBezTo>
                        <a:pt x="392" y="667"/>
                        <a:pt x="402" y="676"/>
                        <a:pt x="402" y="688"/>
                      </a:cubicBezTo>
                      <a:cubicBezTo>
                        <a:pt x="402" y="777"/>
                        <a:pt x="402" y="777"/>
                        <a:pt x="402" y="777"/>
                      </a:cubicBezTo>
                      <a:cubicBezTo>
                        <a:pt x="402" y="789"/>
                        <a:pt x="392" y="798"/>
                        <a:pt x="380" y="798"/>
                      </a:cubicBezTo>
                      <a:cubicBezTo>
                        <a:pt x="245" y="798"/>
                        <a:pt x="245" y="798"/>
                        <a:pt x="245" y="798"/>
                      </a:cubicBezTo>
                      <a:cubicBezTo>
                        <a:pt x="233" y="798"/>
                        <a:pt x="220" y="798"/>
                        <a:pt x="216" y="798"/>
                      </a:cubicBezTo>
                      <a:cubicBezTo>
                        <a:pt x="216" y="798"/>
                        <a:pt x="216" y="798"/>
                        <a:pt x="213" y="799"/>
                      </a:cubicBezTo>
                      <a:cubicBezTo>
                        <a:pt x="207" y="800"/>
                        <a:pt x="202" y="803"/>
                        <a:pt x="199" y="807"/>
                      </a:cubicBezTo>
                      <a:cubicBezTo>
                        <a:pt x="194" y="812"/>
                        <a:pt x="194" y="812"/>
                        <a:pt x="194" y="812"/>
                      </a:cubicBezTo>
                      <a:cubicBezTo>
                        <a:pt x="194" y="821"/>
                        <a:pt x="193" y="834"/>
                        <a:pt x="193" y="840"/>
                      </a:cubicBezTo>
                      <a:cubicBezTo>
                        <a:pt x="193" y="846"/>
                        <a:pt x="193" y="858"/>
                        <a:pt x="194" y="865"/>
                      </a:cubicBezTo>
                      <a:cubicBezTo>
                        <a:pt x="194" y="865"/>
                        <a:pt x="194" y="865"/>
                        <a:pt x="196" y="870"/>
                      </a:cubicBezTo>
                      <a:cubicBezTo>
                        <a:pt x="199" y="876"/>
                        <a:pt x="204" y="880"/>
                        <a:pt x="211" y="881"/>
                      </a:cubicBezTo>
                      <a:cubicBezTo>
                        <a:pt x="215" y="882"/>
                        <a:pt x="215" y="882"/>
                        <a:pt x="215" y="882"/>
                      </a:cubicBezTo>
                      <a:cubicBezTo>
                        <a:pt x="220" y="882"/>
                        <a:pt x="233" y="882"/>
                        <a:pt x="245" y="882"/>
                      </a:cubicBezTo>
                      <a:cubicBezTo>
                        <a:pt x="723" y="882"/>
                        <a:pt x="723" y="882"/>
                        <a:pt x="723" y="882"/>
                      </a:cubicBezTo>
                      <a:cubicBezTo>
                        <a:pt x="735" y="882"/>
                        <a:pt x="749" y="882"/>
                        <a:pt x="755" y="882"/>
                      </a:cubicBezTo>
                      <a:cubicBezTo>
                        <a:pt x="755" y="882"/>
                        <a:pt x="755" y="882"/>
                        <a:pt x="760" y="881"/>
                      </a:cubicBezTo>
                      <a:cubicBezTo>
                        <a:pt x="766" y="879"/>
                        <a:pt x="770" y="875"/>
                        <a:pt x="772" y="869"/>
                      </a:cubicBezTo>
                      <a:cubicBezTo>
                        <a:pt x="774" y="864"/>
                        <a:pt x="774" y="864"/>
                        <a:pt x="774" y="864"/>
                      </a:cubicBezTo>
                      <a:cubicBezTo>
                        <a:pt x="774" y="857"/>
                        <a:pt x="775" y="846"/>
                        <a:pt x="775" y="840"/>
                      </a:cubicBezTo>
                      <a:cubicBezTo>
                        <a:pt x="775" y="834"/>
                        <a:pt x="775" y="824"/>
                        <a:pt x="774" y="818"/>
                      </a:cubicBezTo>
                      <a:cubicBezTo>
                        <a:pt x="774" y="818"/>
                        <a:pt x="774" y="818"/>
                        <a:pt x="773" y="814"/>
                      </a:cubicBezTo>
                      <a:cubicBezTo>
                        <a:pt x="770" y="807"/>
                        <a:pt x="765" y="803"/>
                        <a:pt x="758" y="800"/>
                      </a:cubicBezTo>
                      <a:cubicBezTo>
                        <a:pt x="754" y="799"/>
                        <a:pt x="754" y="799"/>
                        <a:pt x="754" y="799"/>
                      </a:cubicBezTo>
                      <a:cubicBezTo>
                        <a:pt x="749" y="799"/>
                        <a:pt x="735" y="798"/>
                        <a:pt x="723" y="798"/>
                      </a:cubicBezTo>
                      <a:cubicBezTo>
                        <a:pt x="588" y="798"/>
                        <a:pt x="588" y="798"/>
                        <a:pt x="588" y="798"/>
                      </a:cubicBezTo>
                      <a:cubicBezTo>
                        <a:pt x="576" y="798"/>
                        <a:pt x="567" y="789"/>
                        <a:pt x="567" y="777"/>
                      </a:cubicBezTo>
                      <a:cubicBezTo>
                        <a:pt x="567" y="688"/>
                        <a:pt x="567" y="688"/>
                        <a:pt x="567" y="688"/>
                      </a:cubicBezTo>
                      <a:cubicBezTo>
                        <a:pt x="567" y="676"/>
                        <a:pt x="576" y="667"/>
                        <a:pt x="588" y="667"/>
                      </a:cubicBezTo>
                      <a:cubicBezTo>
                        <a:pt x="903" y="667"/>
                        <a:pt x="903" y="667"/>
                        <a:pt x="903" y="667"/>
                      </a:cubicBezTo>
                      <a:cubicBezTo>
                        <a:pt x="915" y="667"/>
                        <a:pt x="930" y="667"/>
                        <a:pt x="937" y="667"/>
                      </a:cubicBezTo>
                      <a:cubicBezTo>
                        <a:pt x="937" y="667"/>
                        <a:pt x="937" y="667"/>
                        <a:pt x="943" y="665"/>
                      </a:cubicBezTo>
                      <a:cubicBezTo>
                        <a:pt x="948" y="664"/>
                        <a:pt x="953" y="661"/>
                        <a:pt x="957" y="657"/>
                      </a:cubicBezTo>
                      <a:cubicBezTo>
                        <a:pt x="960" y="654"/>
                        <a:pt x="963" y="649"/>
                        <a:pt x="965" y="644"/>
                      </a:cubicBezTo>
                      <a:cubicBezTo>
                        <a:pt x="966" y="638"/>
                        <a:pt x="966" y="638"/>
                        <a:pt x="966" y="638"/>
                      </a:cubicBezTo>
                      <a:cubicBezTo>
                        <a:pt x="967" y="630"/>
                        <a:pt x="967" y="614"/>
                        <a:pt x="967" y="602"/>
                      </a:cubicBezTo>
                      <a:cubicBezTo>
                        <a:pt x="967" y="64"/>
                        <a:pt x="967" y="64"/>
                        <a:pt x="967" y="64"/>
                      </a:cubicBezTo>
                      <a:cubicBezTo>
                        <a:pt x="967" y="52"/>
                        <a:pt x="967" y="37"/>
                        <a:pt x="967" y="31"/>
                      </a:cubicBezTo>
                      <a:cubicBezTo>
                        <a:pt x="967" y="31"/>
                        <a:pt x="967" y="31"/>
                        <a:pt x="966" y="26"/>
                      </a:cubicBezTo>
                      <a:close/>
                      <a:moveTo>
                        <a:pt x="880" y="528"/>
                      </a:moveTo>
                      <a:cubicBezTo>
                        <a:pt x="880" y="540"/>
                        <a:pt x="871" y="549"/>
                        <a:pt x="859" y="549"/>
                      </a:cubicBezTo>
                      <a:cubicBezTo>
                        <a:pt x="107" y="549"/>
                        <a:pt x="107" y="549"/>
                        <a:pt x="107" y="549"/>
                      </a:cubicBezTo>
                      <a:cubicBezTo>
                        <a:pt x="96" y="549"/>
                        <a:pt x="86" y="540"/>
                        <a:pt x="86" y="528"/>
                      </a:cubicBezTo>
                      <a:cubicBezTo>
                        <a:pt x="86" y="113"/>
                        <a:pt x="86" y="113"/>
                        <a:pt x="86" y="113"/>
                      </a:cubicBezTo>
                      <a:cubicBezTo>
                        <a:pt x="86" y="102"/>
                        <a:pt x="96" y="92"/>
                        <a:pt x="107" y="92"/>
                      </a:cubicBezTo>
                      <a:cubicBezTo>
                        <a:pt x="859" y="92"/>
                        <a:pt x="859" y="92"/>
                        <a:pt x="859" y="92"/>
                      </a:cubicBezTo>
                      <a:cubicBezTo>
                        <a:pt x="871" y="92"/>
                        <a:pt x="880" y="102"/>
                        <a:pt x="880" y="113"/>
                      </a:cubicBezTo>
                      <a:lnTo>
                        <a:pt x="880" y="5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
                <p:cNvSpPr>
                  <a:spLocks noEditPoints="1"/>
                </p:cNvSpPr>
                <p:nvPr/>
              </p:nvSpPr>
              <p:spPr bwMode="auto">
                <a:xfrm>
                  <a:off x="3379788" y="1627188"/>
                  <a:ext cx="1912938" cy="3375025"/>
                </a:xfrm>
                <a:custGeom>
                  <a:avLst/>
                  <a:gdLst>
                    <a:gd name="T0" fmla="*/ 417 w 510"/>
                    <a:gd name="T1" fmla="*/ 0 h 900"/>
                    <a:gd name="T2" fmla="*/ 34 w 510"/>
                    <a:gd name="T3" fmla="*/ 2 h 900"/>
                    <a:gd name="T4" fmla="*/ 4 w 510"/>
                    <a:gd name="T5" fmla="*/ 29 h 900"/>
                    <a:gd name="T6" fmla="*/ 0 w 510"/>
                    <a:gd name="T7" fmla="*/ 93 h 900"/>
                    <a:gd name="T8" fmla="*/ 2 w 510"/>
                    <a:gd name="T9" fmla="*/ 867 h 900"/>
                    <a:gd name="T10" fmla="*/ 36 w 510"/>
                    <a:gd name="T11" fmla="*/ 897 h 900"/>
                    <a:gd name="T12" fmla="*/ 93 w 510"/>
                    <a:gd name="T13" fmla="*/ 900 h 900"/>
                    <a:gd name="T14" fmla="*/ 473 w 510"/>
                    <a:gd name="T15" fmla="*/ 899 h 900"/>
                    <a:gd name="T16" fmla="*/ 502 w 510"/>
                    <a:gd name="T17" fmla="*/ 877 h 900"/>
                    <a:gd name="T18" fmla="*/ 510 w 510"/>
                    <a:gd name="T19" fmla="*/ 807 h 900"/>
                    <a:gd name="T20" fmla="*/ 509 w 510"/>
                    <a:gd name="T21" fmla="*/ 36 h 900"/>
                    <a:gd name="T22" fmla="*/ 474 w 510"/>
                    <a:gd name="T23" fmla="*/ 3 h 900"/>
                    <a:gd name="T24" fmla="*/ 389 w 510"/>
                    <a:gd name="T25" fmla="*/ 863 h 900"/>
                    <a:gd name="T26" fmla="*/ 389 w 510"/>
                    <a:gd name="T27" fmla="*/ 816 h 900"/>
                    <a:gd name="T28" fmla="*/ 389 w 510"/>
                    <a:gd name="T29" fmla="*/ 863 h 900"/>
                    <a:gd name="T30" fmla="*/ 411 w 510"/>
                    <a:gd name="T31" fmla="*/ 777 h 900"/>
                    <a:gd name="T32" fmla="*/ 403 w 510"/>
                    <a:gd name="T33" fmla="*/ 788 h 900"/>
                    <a:gd name="T34" fmla="*/ 377 w 510"/>
                    <a:gd name="T35" fmla="*/ 790 h 900"/>
                    <a:gd name="T36" fmla="*/ 366 w 510"/>
                    <a:gd name="T37" fmla="*/ 776 h 900"/>
                    <a:gd name="T38" fmla="*/ 365 w 510"/>
                    <a:gd name="T39" fmla="*/ 693 h 900"/>
                    <a:gd name="T40" fmla="*/ 369 w 510"/>
                    <a:gd name="T41" fmla="*/ 663 h 900"/>
                    <a:gd name="T42" fmla="*/ 398 w 510"/>
                    <a:gd name="T43" fmla="*/ 654 h 900"/>
                    <a:gd name="T44" fmla="*/ 410 w 510"/>
                    <a:gd name="T45" fmla="*/ 666 h 900"/>
                    <a:gd name="T46" fmla="*/ 412 w 510"/>
                    <a:gd name="T47" fmla="*/ 742 h 900"/>
                    <a:gd name="T48" fmla="*/ 365 w 510"/>
                    <a:gd name="T49" fmla="*/ 605 h 900"/>
                    <a:gd name="T50" fmla="*/ 412 w 510"/>
                    <a:gd name="T51" fmla="*/ 605 h 900"/>
                    <a:gd name="T52" fmla="*/ 390 w 510"/>
                    <a:gd name="T53" fmla="*/ 555 h 900"/>
                    <a:gd name="T54" fmla="*/ 390 w 510"/>
                    <a:gd name="T55" fmla="*/ 450 h 900"/>
                    <a:gd name="T56" fmla="*/ 390 w 510"/>
                    <a:gd name="T57" fmla="*/ 555 h 900"/>
                    <a:gd name="T58" fmla="*/ 433 w 510"/>
                    <a:gd name="T59" fmla="*/ 228 h 900"/>
                    <a:gd name="T60" fmla="*/ 63 w 510"/>
                    <a:gd name="T61" fmla="*/ 224 h 900"/>
                    <a:gd name="T62" fmla="*/ 92 w 510"/>
                    <a:gd name="T63" fmla="*/ 211 h 900"/>
                    <a:gd name="T64" fmla="*/ 462 w 510"/>
                    <a:gd name="T65" fmla="*/ 216 h 900"/>
                    <a:gd name="T66" fmla="*/ 462 w 510"/>
                    <a:gd name="T67" fmla="*/ 159 h 900"/>
                    <a:gd name="T68" fmla="*/ 92 w 510"/>
                    <a:gd name="T69" fmla="*/ 188 h 900"/>
                    <a:gd name="T70" fmla="*/ 63 w 510"/>
                    <a:gd name="T71" fmla="*/ 104 h 900"/>
                    <a:gd name="T72" fmla="*/ 433 w 510"/>
                    <a:gd name="T73" fmla="*/ 74 h 900"/>
                    <a:gd name="T74" fmla="*/ 462 w 510"/>
                    <a:gd name="T75" fmla="*/ 159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0" h="900">
                      <a:moveTo>
                        <a:pt x="466" y="1"/>
                      </a:moveTo>
                      <a:cubicBezTo>
                        <a:pt x="456" y="0"/>
                        <a:pt x="434" y="0"/>
                        <a:pt x="417" y="0"/>
                      </a:cubicBezTo>
                      <a:cubicBezTo>
                        <a:pt x="93" y="0"/>
                        <a:pt x="93" y="0"/>
                        <a:pt x="93" y="0"/>
                      </a:cubicBezTo>
                      <a:cubicBezTo>
                        <a:pt x="77" y="0"/>
                        <a:pt x="50" y="1"/>
                        <a:pt x="34" y="2"/>
                      </a:cubicBezTo>
                      <a:cubicBezTo>
                        <a:pt x="34" y="2"/>
                        <a:pt x="34" y="2"/>
                        <a:pt x="24" y="7"/>
                      </a:cubicBezTo>
                      <a:cubicBezTo>
                        <a:pt x="15" y="12"/>
                        <a:pt x="8" y="19"/>
                        <a:pt x="4" y="29"/>
                      </a:cubicBezTo>
                      <a:cubicBezTo>
                        <a:pt x="1" y="39"/>
                        <a:pt x="1" y="39"/>
                        <a:pt x="1" y="39"/>
                      </a:cubicBezTo>
                      <a:cubicBezTo>
                        <a:pt x="1" y="52"/>
                        <a:pt x="0" y="76"/>
                        <a:pt x="0" y="93"/>
                      </a:cubicBezTo>
                      <a:cubicBezTo>
                        <a:pt x="0" y="807"/>
                        <a:pt x="0" y="807"/>
                        <a:pt x="0" y="807"/>
                      </a:cubicBezTo>
                      <a:cubicBezTo>
                        <a:pt x="0" y="824"/>
                        <a:pt x="1" y="850"/>
                        <a:pt x="2" y="867"/>
                      </a:cubicBezTo>
                      <a:cubicBezTo>
                        <a:pt x="2" y="867"/>
                        <a:pt x="2" y="867"/>
                        <a:pt x="8" y="877"/>
                      </a:cubicBezTo>
                      <a:cubicBezTo>
                        <a:pt x="14" y="887"/>
                        <a:pt x="23" y="894"/>
                        <a:pt x="36" y="897"/>
                      </a:cubicBezTo>
                      <a:cubicBezTo>
                        <a:pt x="44" y="900"/>
                        <a:pt x="44" y="900"/>
                        <a:pt x="44" y="900"/>
                      </a:cubicBezTo>
                      <a:cubicBezTo>
                        <a:pt x="55" y="900"/>
                        <a:pt x="77" y="900"/>
                        <a:pt x="93" y="900"/>
                      </a:cubicBezTo>
                      <a:cubicBezTo>
                        <a:pt x="417" y="900"/>
                        <a:pt x="417" y="900"/>
                        <a:pt x="417" y="900"/>
                      </a:cubicBezTo>
                      <a:cubicBezTo>
                        <a:pt x="433" y="900"/>
                        <a:pt x="458" y="900"/>
                        <a:pt x="473" y="899"/>
                      </a:cubicBezTo>
                      <a:cubicBezTo>
                        <a:pt x="473" y="899"/>
                        <a:pt x="473" y="899"/>
                        <a:pt x="483" y="895"/>
                      </a:cubicBezTo>
                      <a:cubicBezTo>
                        <a:pt x="491" y="891"/>
                        <a:pt x="498" y="885"/>
                        <a:pt x="502" y="877"/>
                      </a:cubicBezTo>
                      <a:cubicBezTo>
                        <a:pt x="508" y="867"/>
                        <a:pt x="508" y="867"/>
                        <a:pt x="508" y="867"/>
                      </a:cubicBezTo>
                      <a:cubicBezTo>
                        <a:pt x="509" y="850"/>
                        <a:pt x="510" y="824"/>
                        <a:pt x="510" y="807"/>
                      </a:cubicBezTo>
                      <a:cubicBezTo>
                        <a:pt x="510" y="93"/>
                        <a:pt x="510" y="93"/>
                        <a:pt x="510" y="93"/>
                      </a:cubicBezTo>
                      <a:cubicBezTo>
                        <a:pt x="510" y="76"/>
                        <a:pt x="509" y="51"/>
                        <a:pt x="509" y="36"/>
                      </a:cubicBezTo>
                      <a:cubicBezTo>
                        <a:pt x="509" y="36"/>
                        <a:pt x="509" y="36"/>
                        <a:pt x="503" y="26"/>
                      </a:cubicBezTo>
                      <a:cubicBezTo>
                        <a:pt x="498" y="15"/>
                        <a:pt x="488" y="7"/>
                        <a:pt x="474" y="3"/>
                      </a:cubicBezTo>
                      <a:cubicBezTo>
                        <a:pt x="466" y="1"/>
                        <a:pt x="466" y="1"/>
                        <a:pt x="466" y="1"/>
                      </a:cubicBezTo>
                      <a:close/>
                      <a:moveTo>
                        <a:pt x="389" y="863"/>
                      </a:moveTo>
                      <a:cubicBezTo>
                        <a:pt x="376" y="863"/>
                        <a:pt x="365" y="853"/>
                        <a:pt x="365" y="840"/>
                      </a:cubicBezTo>
                      <a:cubicBezTo>
                        <a:pt x="365" y="827"/>
                        <a:pt x="376" y="816"/>
                        <a:pt x="389" y="816"/>
                      </a:cubicBezTo>
                      <a:cubicBezTo>
                        <a:pt x="402" y="816"/>
                        <a:pt x="412" y="827"/>
                        <a:pt x="412" y="840"/>
                      </a:cubicBezTo>
                      <a:cubicBezTo>
                        <a:pt x="412" y="853"/>
                        <a:pt x="402" y="863"/>
                        <a:pt x="389" y="863"/>
                      </a:cubicBezTo>
                      <a:close/>
                      <a:moveTo>
                        <a:pt x="412" y="742"/>
                      </a:moveTo>
                      <a:cubicBezTo>
                        <a:pt x="412" y="757"/>
                        <a:pt x="412" y="773"/>
                        <a:pt x="411" y="777"/>
                      </a:cubicBezTo>
                      <a:cubicBezTo>
                        <a:pt x="411" y="777"/>
                        <a:pt x="411" y="777"/>
                        <a:pt x="410" y="780"/>
                      </a:cubicBezTo>
                      <a:cubicBezTo>
                        <a:pt x="408" y="783"/>
                        <a:pt x="406" y="786"/>
                        <a:pt x="403" y="788"/>
                      </a:cubicBezTo>
                      <a:cubicBezTo>
                        <a:pt x="399" y="791"/>
                        <a:pt x="394" y="793"/>
                        <a:pt x="389" y="793"/>
                      </a:cubicBezTo>
                      <a:cubicBezTo>
                        <a:pt x="384" y="793"/>
                        <a:pt x="380" y="792"/>
                        <a:pt x="377" y="790"/>
                      </a:cubicBezTo>
                      <a:cubicBezTo>
                        <a:pt x="373" y="788"/>
                        <a:pt x="369" y="784"/>
                        <a:pt x="367" y="779"/>
                      </a:cubicBezTo>
                      <a:cubicBezTo>
                        <a:pt x="366" y="776"/>
                        <a:pt x="366" y="776"/>
                        <a:pt x="366" y="776"/>
                      </a:cubicBezTo>
                      <a:cubicBezTo>
                        <a:pt x="366" y="773"/>
                        <a:pt x="365" y="756"/>
                        <a:pt x="365" y="740"/>
                      </a:cubicBezTo>
                      <a:cubicBezTo>
                        <a:pt x="365" y="724"/>
                        <a:pt x="365" y="703"/>
                        <a:pt x="365" y="693"/>
                      </a:cubicBezTo>
                      <a:cubicBezTo>
                        <a:pt x="365" y="683"/>
                        <a:pt x="366" y="671"/>
                        <a:pt x="367" y="666"/>
                      </a:cubicBezTo>
                      <a:cubicBezTo>
                        <a:pt x="367" y="666"/>
                        <a:pt x="367" y="666"/>
                        <a:pt x="369" y="663"/>
                      </a:cubicBezTo>
                      <a:cubicBezTo>
                        <a:pt x="373" y="656"/>
                        <a:pt x="380" y="652"/>
                        <a:pt x="389" y="652"/>
                      </a:cubicBezTo>
                      <a:cubicBezTo>
                        <a:pt x="392" y="652"/>
                        <a:pt x="395" y="653"/>
                        <a:pt x="398" y="654"/>
                      </a:cubicBezTo>
                      <a:cubicBezTo>
                        <a:pt x="402" y="656"/>
                        <a:pt x="405" y="658"/>
                        <a:pt x="408" y="662"/>
                      </a:cubicBezTo>
                      <a:cubicBezTo>
                        <a:pt x="410" y="666"/>
                        <a:pt x="410" y="666"/>
                        <a:pt x="410" y="666"/>
                      </a:cubicBezTo>
                      <a:cubicBezTo>
                        <a:pt x="411" y="671"/>
                        <a:pt x="412" y="684"/>
                        <a:pt x="412" y="695"/>
                      </a:cubicBezTo>
                      <a:cubicBezTo>
                        <a:pt x="412" y="706"/>
                        <a:pt x="412" y="727"/>
                        <a:pt x="412" y="742"/>
                      </a:cubicBezTo>
                      <a:close/>
                      <a:moveTo>
                        <a:pt x="389" y="628"/>
                      </a:moveTo>
                      <a:cubicBezTo>
                        <a:pt x="376" y="628"/>
                        <a:pt x="365" y="618"/>
                        <a:pt x="365" y="605"/>
                      </a:cubicBezTo>
                      <a:cubicBezTo>
                        <a:pt x="365" y="592"/>
                        <a:pt x="376" y="581"/>
                        <a:pt x="389" y="581"/>
                      </a:cubicBezTo>
                      <a:cubicBezTo>
                        <a:pt x="402" y="581"/>
                        <a:pt x="412" y="592"/>
                        <a:pt x="412" y="605"/>
                      </a:cubicBezTo>
                      <a:cubicBezTo>
                        <a:pt x="412" y="618"/>
                        <a:pt x="402" y="628"/>
                        <a:pt x="389" y="628"/>
                      </a:cubicBezTo>
                      <a:close/>
                      <a:moveTo>
                        <a:pt x="390" y="555"/>
                      </a:moveTo>
                      <a:cubicBezTo>
                        <a:pt x="362" y="555"/>
                        <a:pt x="338" y="531"/>
                        <a:pt x="338" y="502"/>
                      </a:cubicBezTo>
                      <a:cubicBezTo>
                        <a:pt x="338" y="473"/>
                        <a:pt x="362" y="450"/>
                        <a:pt x="390" y="450"/>
                      </a:cubicBezTo>
                      <a:cubicBezTo>
                        <a:pt x="419" y="450"/>
                        <a:pt x="443" y="473"/>
                        <a:pt x="443" y="502"/>
                      </a:cubicBezTo>
                      <a:cubicBezTo>
                        <a:pt x="443" y="531"/>
                        <a:pt x="419" y="555"/>
                        <a:pt x="390" y="555"/>
                      </a:cubicBezTo>
                      <a:close/>
                      <a:moveTo>
                        <a:pt x="462" y="224"/>
                      </a:moveTo>
                      <a:cubicBezTo>
                        <a:pt x="462" y="226"/>
                        <a:pt x="449" y="228"/>
                        <a:pt x="433" y="228"/>
                      </a:cubicBezTo>
                      <a:cubicBezTo>
                        <a:pt x="92" y="228"/>
                        <a:pt x="92" y="228"/>
                        <a:pt x="92" y="228"/>
                      </a:cubicBezTo>
                      <a:cubicBezTo>
                        <a:pt x="76" y="228"/>
                        <a:pt x="63" y="226"/>
                        <a:pt x="63" y="224"/>
                      </a:cubicBezTo>
                      <a:cubicBezTo>
                        <a:pt x="63" y="222"/>
                        <a:pt x="63" y="218"/>
                        <a:pt x="63" y="215"/>
                      </a:cubicBezTo>
                      <a:cubicBezTo>
                        <a:pt x="63" y="213"/>
                        <a:pt x="76" y="211"/>
                        <a:pt x="92" y="211"/>
                      </a:cubicBezTo>
                      <a:cubicBezTo>
                        <a:pt x="433" y="211"/>
                        <a:pt x="433" y="211"/>
                        <a:pt x="433" y="211"/>
                      </a:cubicBezTo>
                      <a:cubicBezTo>
                        <a:pt x="449" y="211"/>
                        <a:pt x="462" y="213"/>
                        <a:pt x="462" y="216"/>
                      </a:cubicBezTo>
                      <a:cubicBezTo>
                        <a:pt x="462" y="219"/>
                        <a:pt x="462" y="223"/>
                        <a:pt x="462" y="224"/>
                      </a:cubicBezTo>
                      <a:close/>
                      <a:moveTo>
                        <a:pt x="462" y="159"/>
                      </a:moveTo>
                      <a:cubicBezTo>
                        <a:pt x="462" y="175"/>
                        <a:pt x="449" y="188"/>
                        <a:pt x="433" y="188"/>
                      </a:cubicBezTo>
                      <a:cubicBezTo>
                        <a:pt x="92" y="188"/>
                        <a:pt x="92" y="188"/>
                        <a:pt x="92" y="188"/>
                      </a:cubicBezTo>
                      <a:cubicBezTo>
                        <a:pt x="76" y="188"/>
                        <a:pt x="63" y="175"/>
                        <a:pt x="63" y="159"/>
                      </a:cubicBezTo>
                      <a:cubicBezTo>
                        <a:pt x="63" y="104"/>
                        <a:pt x="63" y="104"/>
                        <a:pt x="63" y="104"/>
                      </a:cubicBezTo>
                      <a:cubicBezTo>
                        <a:pt x="63" y="88"/>
                        <a:pt x="76" y="74"/>
                        <a:pt x="92" y="74"/>
                      </a:cubicBezTo>
                      <a:cubicBezTo>
                        <a:pt x="433" y="74"/>
                        <a:pt x="433" y="74"/>
                        <a:pt x="433" y="74"/>
                      </a:cubicBezTo>
                      <a:cubicBezTo>
                        <a:pt x="449" y="74"/>
                        <a:pt x="462" y="88"/>
                        <a:pt x="462" y="104"/>
                      </a:cubicBezTo>
                      <a:lnTo>
                        <a:pt x="462" y="1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1029"/>
              <p:cNvGrpSpPr/>
              <p:nvPr/>
            </p:nvGrpSpPr>
            <p:grpSpPr>
              <a:xfrm>
                <a:off x="3117850" y="1619250"/>
                <a:ext cx="1773238" cy="3619501"/>
                <a:chOff x="3117850" y="1619250"/>
                <a:chExt cx="1773238" cy="3619501"/>
              </a:xfrm>
              <a:grpFill/>
            </p:grpSpPr>
            <p:sp>
              <p:nvSpPr>
                <p:cNvPr id="22" name="Freeform 9"/>
                <p:cNvSpPr/>
                <p:nvPr/>
              </p:nvSpPr>
              <p:spPr bwMode="auto">
                <a:xfrm>
                  <a:off x="3117850" y="2725738"/>
                  <a:ext cx="176213" cy="528638"/>
                </a:xfrm>
                <a:custGeom>
                  <a:avLst/>
                  <a:gdLst>
                    <a:gd name="T0" fmla="*/ 24 w 47"/>
                    <a:gd name="T1" fmla="*/ 141 h 141"/>
                    <a:gd name="T2" fmla="*/ 47 w 47"/>
                    <a:gd name="T3" fmla="*/ 118 h 141"/>
                    <a:gd name="T4" fmla="*/ 47 w 47"/>
                    <a:gd name="T5" fmla="*/ 117 h 141"/>
                    <a:gd name="T6" fmla="*/ 47 w 47"/>
                    <a:gd name="T7" fmla="*/ 24 h 141"/>
                    <a:gd name="T8" fmla="*/ 24 w 47"/>
                    <a:gd name="T9" fmla="*/ 0 h 141"/>
                    <a:gd name="T10" fmla="*/ 0 w 47"/>
                    <a:gd name="T11" fmla="*/ 24 h 141"/>
                    <a:gd name="T12" fmla="*/ 0 w 47"/>
                    <a:gd name="T13" fmla="*/ 118 h 141"/>
                    <a:gd name="T14" fmla="*/ 24 w 47"/>
                    <a:gd name="T15" fmla="*/ 141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41">
                      <a:moveTo>
                        <a:pt x="24" y="141"/>
                      </a:moveTo>
                      <a:cubicBezTo>
                        <a:pt x="37" y="141"/>
                        <a:pt x="47" y="131"/>
                        <a:pt x="47" y="118"/>
                      </a:cubicBezTo>
                      <a:cubicBezTo>
                        <a:pt x="47" y="117"/>
                        <a:pt x="47" y="117"/>
                        <a:pt x="47" y="117"/>
                      </a:cubicBezTo>
                      <a:cubicBezTo>
                        <a:pt x="47" y="24"/>
                        <a:pt x="47" y="24"/>
                        <a:pt x="47" y="24"/>
                      </a:cubicBezTo>
                      <a:cubicBezTo>
                        <a:pt x="47" y="11"/>
                        <a:pt x="37" y="0"/>
                        <a:pt x="24" y="0"/>
                      </a:cubicBezTo>
                      <a:cubicBezTo>
                        <a:pt x="11" y="0"/>
                        <a:pt x="0" y="11"/>
                        <a:pt x="0" y="24"/>
                      </a:cubicBezTo>
                      <a:cubicBezTo>
                        <a:pt x="0" y="54"/>
                        <a:pt x="0" y="86"/>
                        <a:pt x="0" y="118"/>
                      </a:cubicBezTo>
                      <a:cubicBezTo>
                        <a:pt x="0" y="131"/>
                        <a:pt x="11" y="141"/>
                        <a:pt x="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 name="Freeform 10"/>
                <p:cNvSpPr/>
                <p:nvPr/>
              </p:nvSpPr>
              <p:spPr bwMode="auto">
                <a:xfrm>
                  <a:off x="3117850" y="2462213"/>
                  <a:ext cx="176213" cy="173038"/>
                </a:xfrm>
                <a:custGeom>
                  <a:avLst/>
                  <a:gdLst>
                    <a:gd name="T0" fmla="*/ 24 w 47"/>
                    <a:gd name="T1" fmla="*/ 46 h 46"/>
                    <a:gd name="T2" fmla="*/ 47 w 47"/>
                    <a:gd name="T3" fmla="*/ 23 h 46"/>
                    <a:gd name="T4" fmla="*/ 47 w 47"/>
                    <a:gd name="T5" fmla="*/ 22 h 46"/>
                    <a:gd name="T6" fmla="*/ 24 w 47"/>
                    <a:gd name="T7" fmla="*/ 0 h 46"/>
                    <a:gd name="T8" fmla="*/ 0 w 47"/>
                    <a:gd name="T9" fmla="*/ 22 h 46"/>
                    <a:gd name="T10" fmla="*/ 0 w 47"/>
                    <a:gd name="T11" fmla="*/ 23 h 46"/>
                    <a:gd name="T12" fmla="*/ 24 w 47"/>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47" h="46">
                      <a:moveTo>
                        <a:pt x="24" y="46"/>
                      </a:moveTo>
                      <a:cubicBezTo>
                        <a:pt x="37" y="46"/>
                        <a:pt x="47" y="36"/>
                        <a:pt x="47" y="23"/>
                      </a:cubicBezTo>
                      <a:cubicBezTo>
                        <a:pt x="47" y="22"/>
                        <a:pt x="47" y="22"/>
                        <a:pt x="47" y="22"/>
                      </a:cubicBezTo>
                      <a:cubicBezTo>
                        <a:pt x="47" y="10"/>
                        <a:pt x="36" y="0"/>
                        <a:pt x="24" y="0"/>
                      </a:cubicBezTo>
                      <a:cubicBezTo>
                        <a:pt x="11" y="0"/>
                        <a:pt x="1" y="10"/>
                        <a:pt x="0" y="22"/>
                      </a:cubicBezTo>
                      <a:cubicBezTo>
                        <a:pt x="0" y="23"/>
                        <a:pt x="0" y="23"/>
                        <a:pt x="0" y="23"/>
                      </a:cubicBezTo>
                      <a:cubicBezTo>
                        <a:pt x="0" y="36"/>
                        <a:pt x="11" y="46"/>
                        <a:pt x="2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1"/>
                <p:cNvSpPr/>
                <p:nvPr/>
              </p:nvSpPr>
              <p:spPr bwMode="auto">
                <a:xfrm>
                  <a:off x="3117850" y="1836738"/>
                  <a:ext cx="184150" cy="536575"/>
                </a:xfrm>
                <a:custGeom>
                  <a:avLst/>
                  <a:gdLst>
                    <a:gd name="T0" fmla="*/ 24 w 49"/>
                    <a:gd name="T1" fmla="*/ 143 h 143"/>
                    <a:gd name="T2" fmla="*/ 47 w 49"/>
                    <a:gd name="T3" fmla="*/ 119 h 143"/>
                    <a:gd name="T4" fmla="*/ 47 w 49"/>
                    <a:gd name="T5" fmla="*/ 119 h 143"/>
                    <a:gd name="T6" fmla="*/ 47 w 49"/>
                    <a:gd name="T7" fmla="*/ 28 h 143"/>
                    <a:gd name="T8" fmla="*/ 47 w 49"/>
                    <a:gd name="T9" fmla="*/ 28 h 143"/>
                    <a:gd name="T10" fmla="*/ 47 w 49"/>
                    <a:gd name="T11" fmla="*/ 27 h 143"/>
                    <a:gd name="T12" fmla="*/ 26 w 49"/>
                    <a:gd name="T13" fmla="*/ 1 h 143"/>
                    <a:gd name="T14" fmla="*/ 1 w 49"/>
                    <a:gd name="T15" fmla="*/ 23 h 143"/>
                    <a:gd name="T16" fmla="*/ 0 w 49"/>
                    <a:gd name="T17" fmla="*/ 27 h 143"/>
                    <a:gd name="T18" fmla="*/ 0 w 49"/>
                    <a:gd name="T19" fmla="*/ 119 h 143"/>
                    <a:gd name="T20" fmla="*/ 24 w 49"/>
                    <a:gd name="T2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3">
                      <a:moveTo>
                        <a:pt x="24" y="143"/>
                      </a:moveTo>
                      <a:cubicBezTo>
                        <a:pt x="37" y="143"/>
                        <a:pt x="47" y="132"/>
                        <a:pt x="47" y="119"/>
                      </a:cubicBezTo>
                      <a:cubicBezTo>
                        <a:pt x="47" y="119"/>
                        <a:pt x="47" y="119"/>
                        <a:pt x="47" y="119"/>
                      </a:cubicBezTo>
                      <a:cubicBezTo>
                        <a:pt x="47" y="28"/>
                        <a:pt x="47" y="28"/>
                        <a:pt x="47" y="28"/>
                      </a:cubicBezTo>
                      <a:cubicBezTo>
                        <a:pt x="47" y="28"/>
                        <a:pt x="47" y="28"/>
                        <a:pt x="47" y="28"/>
                      </a:cubicBezTo>
                      <a:cubicBezTo>
                        <a:pt x="47" y="27"/>
                        <a:pt x="47" y="27"/>
                        <a:pt x="47" y="27"/>
                      </a:cubicBezTo>
                      <a:cubicBezTo>
                        <a:pt x="49" y="14"/>
                        <a:pt x="39" y="3"/>
                        <a:pt x="26" y="1"/>
                      </a:cubicBezTo>
                      <a:cubicBezTo>
                        <a:pt x="14" y="0"/>
                        <a:pt x="2" y="9"/>
                        <a:pt x="1" y="23"/>
                      </a:cubicBezTo>
                      <a:cubicBezTo>
                        <a:pt x="0" y="25"/>
                        <a:pt x="0" y="27"/>
                        <a:pt x="0" y="27"/>
                      </a:cubicBezTo>
                      <a:cubicBezTo>
                        <a:pt x="0" y="119"/>
                        <a:pt x="0" y="119"/>
                        <a:pt x="0" y="119"/>
                      </a:cubicBezTo>
                      <a:cubicBezTo>
                        <a:pt x="0" y="132"/>
                        <a:pt x="11" y="143"/>
                        <a:pt x="24"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2"/>
                <p:cNvSpPr/>
                <p:nvPr/>
              </p:nvSpPr>
              <p:spPr bwMode="auto">
                <a:xfrm>
                  <a:off x="3252788" y="1619250"/>
                  <a:ext cx="173038" cy="184150"/>
                </a:xfrm>
                <a:custGeom>
                  <a:avLst/>
                  <a:gdLst>
                    <a:gd name="T0" fmla="*/ 24 w 46"/>
                    <a:gd name="T1" fmla="*/ 49 h 49"/>
                    <a:gd name="T2" fmla="*/ 35 w 46"/>
                    <a:gd name="T3" fmla="*/ 47 h 49"/>
                    <a:gd name="T4" fmla="*/ 35 w 46"/>
                    <a:gd name="T5" fmla="*/ 47 h 49"/>
                    <a:gd name="T6" fmla="*/ 46 w 46"/>
                    <a:gd name="T7" fmla="*/ 18 h 49"/>
                    <a:gd name="T8" fmla="*/ 46 w 46"/>
                    <a:gd name="T9" fmla="*/ 16 h 49"/>
                    <a:gd name="T10" fmla="*/ 14 w 46"/>
                    <a:gd name="T11" fmla="*/ 5 h 49"/>
                    <a:gd name="T12" fmla="*/ 2 w 46"/>
                    <a:gd name="T13" fmla="*/ 18 h 49"/>
                    <a:gd name="T14" fmla="*/ 3 w 46"/>
                    <a:gd name="T15" fmla="*/ 36 h 49"/>
                    <a:gd name="T16" fmla="*/ 24 w 4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9">
                      <a:moveTo>
                        <a:pt x="24" y="49"/>
                      </a:moveTo>
                      <a:cubicBezTo>
                        <a:pt x="28" y="49"/>
                        <a:pt x="32" y="49"/>
                        <a:pt x="35" y="47"/>
                      </a:cubicBezTo>
                      <a:cubicBezTo>
                        <a:pt x="35" y="47"/>
                        <a:pt x="35" y="47"/>
                        <a:pt x="35" y="47"/>
                      </a:cubicBezTo>
                      <a:cubicBezTo>
                        <a:pt x="36" y="35"/>
                        <a:pt x="40" y="25"/>
                        <a:pt x="46" y="18"/>
                      </a:cubicBezTo>
                      <a:cubicBezTo>
                        <a:pt x="46" y="17"/>
                        <a:pt x="46" y="17"/>
                        <a:pt x="46" y="16"/>
                      </a:cubicBezTo>
                      <a:cubicBezTo>
                        <a:pt x="40" y="4"/>
                        <a:pt x="25" y="0"/>
                        <a:pt x="14" y="5"/>
                      </a:cubicBezTo>
                      <a:cubicBezTo>
                        <a:pt x="9" y="7"/>
                        <a:pt x="4" y="12"/>
                        <a:pt x="2" y="18"/>
                      </a:cubicBezTo>
                      <a:cubicBezTo>
                        <a:pt x="0" y="24"/>
                        <a:pt x="1" y="30"/>
                        <a:pt x="3" y="36"/>
                      </a:cubicBezTo>
                      <a:cubicBezTo>
                        <a:pt x="7" y="44"/>
                        <a:pt x="15" y="49"/>
                        <a:pt x="24"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3"/>
                <p:cNvSpPr/>
                <p:nvPr/>
              </p:nvSpPr>
              <p:spPr bwMode="auto">
                <a:xfrm>
                  <a:off x="3117850" y="3344863"/>
                  <a:ext cx="176213" cy="176213"/>
                </a:xfrm>
                <a:custGeom>
                  <a:avLst/>
                  <a:gdLst>
                    <a:gd name="T0" fmla="*/ 24 w 47"/>
                    <a:gd name="T1" fmla="*/ 47 h 47"/>
                    <a:gd name="T2" fmla="*/ 47 w 47"/>
                    <a:gd name="T3" fmla="*/ 23 h 47"/>
                    <a:gd name="T4" fmla="*/ 47 w 47"/>
                    <a:gd name="T5" fmla="*/ 23 h 47"/>
                    <a:gd name="T6" fmla="*/ 24 w 47"/>
                    <a:gd name="T7" fmla="*/ 0 h 47"/>
                    <a:gd name="T8" fmla="*/ 0 w 47"/>
                    <a:gd name="T9" fmla="*/ 23 h 47"/>
                    <a:gd name="T10" fmla="*/ 0 w 47"/>
                    <a:gd name="T11" fmla="*/ 23 h 47"/>
                    <a:gd name="T12" fmla="*/ 24 w 47"/>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24" y="47"/>
                      </a:moveTo>
                      <a:cubicBezTo>
                        <a:pt x="37" y="47"/>
                        <a:pt x="47" y="36"/>
                        <a:pt x="47" y="23"/>
                      </a:cubicBezTo>
                      <a:cubicBezTo>
                        <a:pt x="47" y="23"/>
                        <a:pt x="47" y="23"/>
                        <a:pt x="47" y="23"/>
                      </a:cubicBezTo>
                      <a:cubicBezTo>
                        <a:pt x="47" y="10"/>
                        <a:pt x="36" y="0"/>
                        <a:pt x="24" y="0"/>
                      </a:cubicBezTo>
                      <a:cubicBezTo>
                        <a:pt x="11" y="0"/>
                        <a:pt x="1" y="10"/>
                        <a:pt x="0" y="23"/>
                      </a:cubicBezTo>
                      <a:cubicBezTo>
                        <a:pt x="0" y="23"/>
                        <a:pt x="0" y="23"/>
                        <a:pt x="0" y="23"/>
                      </a:cubicBezTo>
                      <a:cubicBezTo>
                        <a:pt x="0" y="36"/>
                        <a:pt x="11" y="47"/>
                        <a:pt x="24"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3255963" y="5046663"/>
                  <a:ext cx="192088" cy="187325"/>
                </a:xfrm>
                <a:custGeom>
                  <a:avLst/>
                  <a:gdLst>
                    <a:gd name="T0" fmla="*/ 32 w 51"/>
                    <a:gd name="T1" fmla="*/ 4 h 50"/>
                    <a:gd name="T2" fmla="*/ 31 w 51"/>
                    <a:gd name="T3" fmla="*/ 3 h 50"/>
                    <a:gd name="T4" fmla="*/ 2 w 51"/>
                    <a:gd name="T5" fmla="*/ 19 h 50"/>
                    <a:gd name="T6" fmla="*/ 4 w 51"/>
                    <a:gd name="T7" fmla="*/ 37 h 50"/>
                    <a:gd name="T8" fmla="*/ 17 w 51"/>
                    <a:gd name="T9" fmla="*/ 48 h 50"/>
                    <a:gd name="T10" fmla="*/ 17 w 51"/>
                    <a:gd name="T11" fmla="*/ 49 h 50"/>
                    <a:gd name="T12" fmla="*/ 24 w 51"/>
                    <a:gd name="T13" fmla="*/ 50 h 50"/>
                    <a:gd name="T14" fmla="*/ 47 w 51"/>
                    <a:gd name="T15" fmla="*/ 33 h 50"/>
                    <a:gd name="T16" fmla="*/ 32 w 51"/>
                    <a:gd name="T17" fmla="*/ 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0">
                      <a:moveTo>
                        <a:pt x="32" y="4"/>
                      </a:moveTo>
                      <a:cubicBezTo>
                        <a:pt x="31" y="4"/>
                        <a:pt x="31" y="3"/>
                        <a:pt x="31" y="3"/>
                      </a:cubicBezTo>
                      <a:cubicBezTo>
                        <a:pt x="18" y="0"/>
                        <a:pt x="6" y="7"/>
                        <a:pt x="2" y="19"/>
                      </a:cubicBezTo>
                      <a:cubicBezTo>
                        <a:pt x="0" y="25"/>
                        <a:pt x="1" y="31"/>
                        <a:pt x="4" y="37"/>
                      </a:cubicBezTo>
                      <a:cubicBezTo>
                        <a:pt x="7" y="42"/>
                        <a:pt x="11" y="47"/>
                        <a:pt x="17" y="48"/>
                      </a:cubicBezTo>
                      <a:cubicBezTo>
                        <a:pt x="17" y="49"/>
                        <a:pt x="17" y="49"/>
                        <a:pt x="17" y="49"/>
                      </a:cubicBezTo>
                      <a:cubicBezTo>
                        <a:pt x="20" y="49"/>
                        <a:pt x="22" y="50"/>
                        <a:pt x="24" y="50"/>
                      </a:cubicBezTo>
                      <a:cubicBezTo>
                        <a:pt x="35" y="50"/>
                        <a:pt x="44" y="43"/>
                        <a:pt x="47" y="33"/>
                      </a:cubicBezTo>
                      <a:cubicBezTo>
                        <a:pt x="51" y="20"/>
                        <a:pt x="44" y="7"/>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Oval 15"/>
                <p:cNvSpPr>
                  <a:spLocks noChangeArrowheads="1"/>
                </p:cNvSpPr>
                <p:nvPr/>
              </p:nvSpPr>
              <p:spPr bwMode="auto">
                <a:xfrm>
                  <a:off x="4141788" y="5062538"/>
                  <a:ext cx="176213" cy="176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6"/>
                <p:cNvSpPr/>
                <p:nvPr/>
              </p:nvSpPr>
              <p:spPr bwMode="auto">
                <a:xfrm>
                  <a:off x="4408488" y="5002213"/>
                  <a:ext cx="482600" cy="236538"/>
                </a:xfrm>
                <a:custGeom>
                  <a:avLst/>
                  <a:gdLst>
                    <a:gd name="T0" fmla="*/ 83 w 129"/>
                    <a:gd name="T1" fmla="*/ 0 h 63"/>
                    <a:gd name="T2" fmla="*/ 64 w 129"/>
                    <a:gd name="T3" fmla="*/ 16 h 63"/>
                    <a:gd name="T4" fmla="*/ 24 w 129"/>
                    <a:gd name="T5" fmla="*/ 16 h 63"/>
                    <a:gd name="T6" fmla="*/ 0 w 129"/>
                    <a:gd name="T7" fmla="*/ 40 h 63"/>
                    <a:gd name="T8" fmla="*/ 24 w 129"/>
                    <a:gd name="T9" fmla="*/ 63 h 63"/>
                    <a:gd name="T10" fmla="*/ 64 w 129"/>
                    <a:gd name="T11" fmla="*/ 63 h 63"/>
                    <a:gd name="T12" fmla="*/ 126 w 129"/>
                    <a:gd name="T13" fmla="*/ 19 h 63"/>
                    <a:gd name="T14" fmla="*/ 126 w 129"/>
                    <a:gd name="T15" fmla="*/ 0 h 63"/>
                    <a:gd name="T16" fmla="*/ 83 w 129"/>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63">
                      <a:moveTo>
                        <a:pt x="83" y="0"/>
                      </a:moveTo>
                      <a:cubicBezTo>
                        <a:pt x="76" y="13"/>
                        <a:pt x="73" y="16"/>
                        <a:pt x="64" y="16"/>
                      </a:cubicBezTo>
                      <a:cubicBezTo>
                        <a:pt x="24" y="16"/>
                        <a:pt x="24" y="16"/>
                        <a:pt x="24" y="16"/>
                      </a:cubicBezTo>
                      <a:cubicBezTo>
                        <a:pt x="11" y="16"/>
                        <a:pt x="0" y="27"/>
                        <a:pt x="0" y="40"/>
                      </a:cubicBezTo>
                      <a:cubicBezTo>
                        <a:pt x="0" y="52"/>
                        <a:pt x="11" y="63"/>
                        <a:pt x="24" y="63"/>
                      </a:cubicBezTo>
                      <a:cubicBezTo>
                        <a:pt x="64" y="63"/>
                        <a:pt x="64" y="63"/>
                        <a:pt x="64" y="63"/>
                      </a:cubicBezTo>
                      <a:cubicBezTo>
                        <a:pt x="96" y="63"/>
                        <a:pt x="118" y="39"/>
                        <a:pt x="126" y="19"/>
                      </a:cubicBezTo>
                      <a:cubicBezTo>
                        <a:pt x="129" y="13"/>
                        <a:pt x="128" y="6"/>
                        <a:pt x="126" y="0"/>
                      </a:cubicBezTo>
                      <a:lnTo>
                        <a:pt x="8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7"/>
                <p:cNvSpPr/>
                <p:nvPr/>
              </p:nvSpPr>
              <p:spPr bwMode="auto">
                <a:xfrm>
                  <a:off x="3117850" y="3609975"/>
                  <a:ext cx="176213" cy="528638"/>
                </a:xfrm>
                <a:custGeom>
                  <a:avLst/>
                  <a:gdLst>
                    <a:gd name="T0" fmla="*/ 24 w 47"/>
                    <a:gd name="T1" fmla="*/ 141 h 141"/>
                    <a:gd name="T2" fmla="*/ 47 w 47"/>
                    <a:gd name="T3" fmla="*/ 117 h 141"/>
                    <a:gd name="T4" fmla="*/ 47 w 47"/>
                    <a:gd name="T5" fmla="*/ 117 h 141"/>
                    <a:gd name="T6" fmla="*/ 47 w 47"/>
                    <a:gd name="T7" fmla="*/ 23 h 141"/>
                    <a:gd name="T8" fmla="*/ 24 w 47"/>
                    <a:gd name="T9" fmla="*/ 0 h 141"/>
                    <a:gd name="T10" fmla="*/ 0 w 47"/>
                    <a:gd name="T11" fmla="*/ 23 h 141"/>
                    <a:gd name="T12" fmla="*/ 0 w 47"/>
                    <a:gd name="T13" fmla="*/ 117 h 141"/>
                    <a:gd name="T14" fmla="*/ 24 w 47"/>
                    <a:gd name="T15" fmla="*/ 141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41">
                      <a:moveTo>
                        <a:pt x="24" y="141"/>
                      </a:moveTo>
                      <a:cubicBezTo>
                        <a:pt x="37" y="141"/>
                        <a:pt x="47" y="130"/>
                        <a:pt x="47" y="117"/>
                      </a:cubicBezTo>
                      <a:cubicBezTo>
                        <a:pt x="47" y="117"/>
                        <a:pt x="47" y="117"/>
                        <a:pt x="47" y="117"/>
                      </a:cubicBezTo>
                      <a:cubicBezTo>
                        <a:pt x="47" y="23"/>
                        <a:pt x="47" y="23"/>
                        <a:pt x="47" y="23"/>
                      </a:cubicBezTo>
                      <a:cubicBezTo>
                        <a:pt x="47" y="10"/>
                        <a:pt x="37" y="0"/>
                        <a:pt x="24" y="0"/>
                      </a:cubicBezTo>
                      <a:cubicBezTo>
                        <a:pt x="11" y="0"/>
                        <a:pt x="0" y="10"/>
                        <a:pt x="0" y="23"/>
                      </a:cubicBezTo>
                      <a:cubicBezTo>
                        <a:pt x="0" y="56"/>
                        <a:pt x="0" y="87"/>
                        <a:pt x="0" y="117"/>
                      </a:cubicBezTo>
                      <a:cubicBezTo>
                        <a:pt x="0" y="130"/>
                        <a:pt x="11" y="141"/>
                        <a:pt x="24"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8"/>
                <p:cNvSpPr/>
                <p:nvPr/>
              </p:nvSpPr>
              <p:spPr bwMode="auto">
                <a:xfrm>
                  <a:off x="3522663" y="5062538"/>
                  <a:ext cx="533400" cy="176213"/>
                </a:xfrm>
                <a:custGeom>
                  <a:avLst/>
                  <a:gdLst>
                    <a:gd name="T0" fmla="*/ 118 w 142"/>
                    <a:gd name="T1" fmla="*/ 0 h 47"/>
                    <a:gd name="T2" fmla="*/ 24 w 142"/>
                    <a:gd name="T3" fmla="*/ 0 h 47"/>
                    <a:gd name="T4" fmla="*/ 0 w 142"/>
                    <a:gd name="T5" fmla="*/ 24 h 47"/>
                    <a:gd name="T6" fmla="*/ 24 w 142"/>
                    <a:gd name="T7" fmla="*/ 47 h 47"/>
                    <a:gd name="T8" fmla="*/ 118 w 142"/>
                    <a:gd name="T9" fmla="*/ 47 h 47"/>
                    <a:gd name="T10" fmla="*/ 142 w 142"/>
                    <a:gd name="T11" fmla="*/ 24 h 47"/>
                    <a:gd name="T12" fmla="*/ 118 w 14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42" h="47">
                      <a:moveTo>
                        <a:pt x="118" y="0"/>
                      </a:moveTo>
                      <a:cubicBezTo>
                        <a:pt x="24" y="0"/>
                        <a:pt x="24" y="0"/>
                        <a:pt x="24" y="0"/>
                      </a:cubicBezTo>
                      <a:cubicBezTo>
                        <a:pt x="11" y="0"/>
                        <a:pt x="0" y="11"/>
                        <a:pt x="0" y="24"/>
                      </a:cubicBezTo>
                      <a:cubicBezTo>
                        <a:pt x="0" y="36"/>
                        <a:pt x="11" y="47"/>
                        <a:pt x="24" y="47"/>
                      </a:cubicBezTo>
                      <a:cubicBezTo>
                        <a:pt x="118" y="47"/>
                        <a:pt x="118" y="47"/>
                        <a:pt x="118" y="47"/>
                      </a:cubicBezTo>
                      <a:cubicBezTo>
                        <a:pt x="131" y="47"/>
                        <a:pt x="142" y="36"/>
                        <a:pt x="142" y="24"/>
                      </a:cubicBezTo>
                      <a:cubicBezTo>
                        <a:pt x="142" y="11"/>
                        <a:pt x="131" y="0"/>
                        <a:pt x="1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9"/>
                <p:cNvSpPr/>
                <p:nvPr/>
              </p:nvSpPr>
              <p:spPr bwMode="auto">
                <a:xfrm>
                  <a:off x="3117850" y="4229100"/>
                  <a:ext cx="176213" cy="176213"/>
                </a:xfrm>
                <a:custGeom>
                  <a:avLst/>
                  <a:gdLst>
                    <a:gd name="T0" fmla="*/ 24 w 47"/>
                    <a:gd name="T1" fmla="*/ 47 h 47"/>
                    <a:gd name="T2" fmla="*/ 47 w 47"/>
                    <a:gd name="T3" fmla="*/ 23 h 47"/>
                    <a:gd name="T4" fmla="*/ 47 w 47"/>
                    <a:gd name="T5" fmla="*/ 22 h 47"/>
                    <a:gd name="T6" fmla="*/ 24 w 47"/>
                    <a:gd name="T7" fmla="*/ 0 h 47"/>
                    <a:gd name="T8" fmla="*/ 0 w 47"/>
                    <a:gd name="T9" fmla="*/ 22 h 47"/>
                    <a:gd name="T10" fmla="*/ 0 w 47"/>
                    <a:gd name="T11" fmla="*/ 23 h 47"/>
                    <a:gd name="T12" fmla="*/ 24 w 47"/>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24" y="47"/>
                      </a:moveTo>
                      <a:cubicBezTo>
                        <a:pt x="37" y="47"/>
                        <a:pt x="47" y="36"/>
                        <a:pt x="47" y="23"/>
                      </a:cubicBezTo>
                      <a:cubicBezTo>
                        <a:pt x="47" y="23"/>
                        <a:pt x="47" y="23"/>
                        <a:pt x="47" y="22"/>
                      </a:cubicBezTo>
                      <a:cubicBezTo>
                        <a:pt x="47" y="10"/>
                        <a:pt x="36" y="0"/>
                        <a:pt x="24" y="0"/>
                      </a:cubicBezTo>
                      <a:cubicBezTo>
                        <a:pt x="11" y="0"/>
                        <a:pt x="1" y="10"/>
                        <a:pt x="0" y="22"/>
                      </a:cubicBezTo>
                      <a:cubicBezTo>
                        <a:pt x="0" y="23"/>
                        <a:pt x="0" y="23"/>
                        <a:pt x="0" y="23"/>
                      </a:cubicBezTo>
                      <a:cubicBezTo>
                        <a:pt x="0" y="36"/>
                        <a:pt x="11" y="47"/>
                        <a:pt x="24"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0"/>
                <p:cNvSpPr/>
                <p:nvPr/>
              </p:nvSpPr>
              <p:spPr bwMode="auto">
                <a:xfrm>
                  <a:off x="3117850" y="4491038"/>
                  <a:ext cx="187325" cy="530225"/>
                </a:xfrm>
                <a:custGeom>
                  <a:avLst/>
                  <a:gdLst>
                    <a:gd name="T0" fmla="*/ 49 w 50"/>
                    <a:gd name="T1" fmla="*/ 115 h 141"/>
                    <a:gd name="T2" fmla="*/ 47 w 50"/>
                    <a:gd name="T3" fmla="*/ 91 h 141"/>
                    <a:gd name="T4" fmla="*/ 47 w 50"/>
                    <a:gd name="T5" fmla="*/ 24 h 141"/>
                    <a:gd name="T6" fmla="*/ 24 w 50"/>
                    <a:gd name="T7" fmla="*/ 0 h 141"/>
                    <a:gd name="T8" fmla="*/ 0 w 50"/>
                    <a:gd name="T9" fmla="*/ 24 h 141"/>
                    <a:gd name="T10" fmla="*/ 0 w 50"/>
                    <a:gd name="T11" fmla="*/ 91 h 141"/>
                    <a:gd name="T12" fmla="*/ 2 w 50"/>
                    <a:gd name="T13" fmla="*/ 121 h 141"/>
                    <a:gd name="T14" fmla="*/ 26 w 50"/>
                    <a:gd name="T15" fmla="*/ 141 h 141"/>
                    <a:gd name="T16" fmla="*/ 29 w 50"/>
                    <a:gd name="T17" fmla="*/ 141 h 141"/>
                    <a:gd name="T18" fmla="*/ 44 w 50"/>
                    <a:gd name="T19" fmla="*/ 132 h 141"/>
                    <a:gd name="T20" fmla="*/ 49 w 50"/>
                    <a:gd name="T21" fmla="*/ 11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41">
                      <a:moveTo>
                        <a:pt x="49" y="115"/>
                      </a:moveTo>
                      <a:cubicBezTo>
                        <a:pt x="48" y="107"/>
                        <a:pt x="47" y="99"/>
                        <a:pt x="47" y="91"/>
                      </a:cubicBezTo>
                      <a:cubicBezTo>
                        <a:pt x="47" y="24"/>
                        <a:pt x="47" y="24"/>
                        <a:pt x="47" y="24"/>
                      </a:cubicBezTo>
                      <a:cubicBezTo>
                        <a:pt x="47" y="11"/>
                        <a:pt x="37" y="0"/>
                        <a:pt x="24" y="0"/>
                      </a:cubicBezTo>
                      <a:cubicBezTo>
                        <a:pt x="11" y="0"/>
                        <a:pt x="0" y="11"/>
                        <a:pt x="0" y="24"/>
                      </a:cubicBezTo>
                      <a:cubicBezTo>
                        <a:pt x="0" y="55"/>
                        <a:pt x="0" y="78"/>
                        <a:pt x="0" y="91"/>
                      </a:cubicBezTo>
                      <a:cubicBezTo>
                        <a:pt x="0" y="102"/>
                        <a:pt x="1" y="112"/>
                        <a:pt x="2" y="121"/>
                      </a:cubicBezTo>
                      <a:cubicBezTo>
                        <a:pt x="4" y="133"/>
                        <a:pt x="14" y="141"/>
                        <a:pt x="26" y="141"/>
                      </a:cubicBezTo>
                      <a:cubicBezTo>
                        <a:pt x="27" y="141"/>
                        <a:pt x="28" y="141"/>
                        <a:pt x="29" y="141"/>
                      </a:cubicBezTo>
                      <a:cubicBezTo>
                        <a:pt x="35" y="140"/>
                        <a:pt x="40" y="137"/>
                        <a:pt x="44" y="132"/>
                      </a:cubicBezTo>
                      <a:cubicBezTo>
                        <a:pt x="48" y="127"/>
                        <a:pt x="50" y="121"/>
                        <a:pt x="49" y="1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3" name="组合 52"/>
            <p:cNvGrpSpPr>
              <a:grpSpLocks noChangeAspect="1"/>
            </p:cNvGrpSpPr>
            <p:nvPr/>
          </p:nvGrpSpPr>
          <p:grpSpPr>
            <a:xfrm>
              <a:off x="2714612" y="4189623"/>
              <a:ext cx="714380" cy="392108"/>
              <a:chOff x="5322888" y="3005138"/>
              <a:chExt cx="1558925" cy="855662"/>
            </a:xfrm>
            <a:solidFill>
              <a:schemeClr val="tx2"/>
            </a:solidFill>
          </p:grpSpPr>
          <p:sp>
            <p:nvSpPr>
              <p:cNvPr id="54" name="Freeform 540"/>
              <p:cNvSpPr>
                <a:spLocks noEditPoints="1"/>
              </p:cNvSpPr>
              <p:nvPr/>
            </p:nvSpPr>
            <p:spPr bwMode="auto">
              <a:xfrm>
                <a:off x="6296025" y="3336925"/>
                <a:ext cx="585788" cy="328613"/>
              </a:xfrm>
              <a:custGeom>
                <a:avLst/>
                <a:gdLst>
                  <a:gd name="T0" fmla="*/ 0 w 1596"/>
                  <a:gd name="T1" fmla="*/ 895 h 895"/>
                  <a:gd name="T2" fmla="*/ 1596 w 1596"/>
                  <a:gd name="T3" fmla="*/ 376 h 895"/>
                  <a:gd name="T4" fmla="*/ 1596 w 1596"/>
                  <a:gd name="T5" fmla="*/ 0 h 895"/>
                  <a:gd name="T6" fmla="*/ 0 w 1596"/>
                  <a:gd name="T7" fmla="*/ 519 h 895"/>
                  <a:gd name="T8" fmla="*/ 0 w 1596"/>
                  <a:gd name="T9" fmla="*/ 895 h 895"/>
                  <a:gd name="T10" fmla="*/ 146 w 1596"/>
                  <a:gd name="T11" fmla="*/ 604 h 895"/>
                  <a:gd name="T12" fmla="*/ 146 w 1596"/>
                  <a:gd name="T13" fmla="*/ 698 h 895"/>
                  <a:gd name="T14" fmla="*/ 1307 w 1596"/>
                  <a:gd name="T15" fmla="*/ 316 h 895"/>
                  <a:gd name="T16" fmla="*/ 1307 w 1596"/>
                  <a:gd name="T17" fmla="*/ 170 h 895"/>
                  <a:gd name="T18" fmla="*/ 1343 w 1596"/>
                  <a:gd name="T19" fmla="*/ 124 h 895"/>
                  <a:gd name="T20" fmla="*/ 1343 w 1596"/>
                  <a:gd name="T21" fmla="*/ 124 h 895"/>
                  <a:gd name="T22" fmla="*/ 1378 w 1596"/>
                  <a:gd name="T23" fmla="*/ 114 h 895"/>
                  <a:gd name="T24" fmla="*/ 1436 w 1596"/>
                  <a:gd name="T25" fmla="*/ 146 h 895"/>
                  <a:gd name="T26" fmla="*/ 1438 w 1596"/>
                  <a:gd name="T27" fmla="*/ 159 h 895"/>
                  <a:gd name="T28" fmla="*/ 1438 w 1596"/>
                  <a:gd name="T29" fmla="*/ 159 h 895"/>
                  <a:gd name="T30" fmla="*/ 1438 w 1596"/>
                  <a:gd name="T31" fmla="*/ 371 h 895"/>
                  <a:gd name="T32" fmla="*/ 1400 w 1596"/>
                  <a:gd name="T33" fmla="*/ 417 h 895"/>
                  <a:gd name="T34" fmla="*/ 1381 w 1596"/>
                  <a:gd name="T35" fmla="*/ 422 h 895"/>
                  <a:gd name="T36" fmla="*/ 1381 w 1596"/>
                  <a:gd name="T37" fmla="*/ 422 h 895"/>
                  <a:gd name="T38" fmla="*/ 109 w 1596"/>
                  <a:gd name="T39" fmla="*/ 844 h 895"/>
                  <a:gd name="T40" fmla="*/ 50 w 1596"/>
                  <a:gd name="T41" fmla="*/ 814 h 895"/>
                  <a:gd name="T42" fmla="*/ 48 w 1596"/>
                  <a:gd name="T43" fmla="*/ 800 h 895"/>
                  <a:gd name="T44" fmla="*/ 47 w 1596"/>
                  <a:gd name="T45" fmla="*/ 800 h 895"/>
                  <a:gd name="T46" fmla="*/ 47 w 1596"/>
                  <a:gd name="T47" fmla="*/ 794 h 895"/>
                  <a:gd name="T48" fmla="*/ 47 w 1596"/>
                  <a:gd name="T49" fmla="*/ 763 h 895"/>
                  <a:gd name="T50" fmla="*/ 47 w 1596"/>
                  <a:gd name="T51" fmla="*/ 609 h 895"/>
                  <a:gd name="T52" fmla="*/ 64 w 1596"/>
                  <a:gd name="T53" fmla="*/ 574 h 895"/>
                  <a:gd name="T54" fmla="*/ 66 w 1596"/>
                  <a:gd name="T55" fmla="*/ 571 h 895"/>
                  <a:gd name="T56" fmla="*/ 132 w 1596"/>
                  <a:gd name="T57" fmla="*/ 571 h 895"/>
                  <a:gd name="T58" fmla="*/ 146 w 1596"/>
                  <a:gd name="T59" fmla="*/ 604 h 895"/>
                  <a:gd name="T60" fmla="*/ 146 w 1596"/>
                  <a:gd name="T61" fmla="*/ 60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6" h="895">
                    <a:moveTo>
                      <a:pt x="0" y="895"/>
                    </a:moveTo>
                    <a:lnTo>
                      <a:pt x="1596" y="376"/>
                    </a:lnTo>
                    <a:lnTo>
                      <a:pt x="1596" y="0"/>
                    </a:lnTo>
                    <a:lnTo>
                      <a:pt x="0" y="519"/>
                    </a:lnTo>
                    <a:lnTo>
                      <a:pt x="0" y="895"/>
                    </a:lnTo>
                    <a:close/>
                    <a:moveTo>
                      <a:pt x="146" y="604"/>
                    </a:moveTo>
                    <a:lnTo>
                      <a:pt x="146" y="698"/>
                    </a:lnTo>
                    <a:lnTo>
                      <a:pt x="1307" y="316"/>
                    </a:lnTo>
                    <a:lnTo>
                      <a:pt x="1307" y="170"/>
                    </a:lnTo>
                    <a:cubicBezTo>
                      <a:pt x="1307" y="147"/>
                      <a:pt x="1323" y="129"/>
                      <a:pt x="1343" y="124"/>
                    </a:cubicBezTo>
                    <a:moveTo>
                      <a:pt x="1343" y="124"/>
                    </a:moveTo>
                    <a:lnTo>
                      <a:pt x="1378" y="114"/>
                    </a:lnTo>
                    <a:cubicBezTo>
                      <a:pt x="1403" y="107"/>
                      <a:pt x="1429" y="121"/>
                      <a:pt x="1436" y="146"/>
                    </a:cubicBezTo>
                    <a:cubicBezTo>
                      <a:pt x="1437" y="151"/>
                      <a:pt x="1438" y="155"/>
                      <a:pt x="1438" y="159"/>
                    </a:cubicBezTo>
                    <a:lnTo>
                      <a:pt x="1438" y="159"/>
                    </a:lnTo>
                    <a:lnTo>
                      <a:pt x="1438" y="371"/>
                    </a:lnTo>
                    <a:cubicBezTo>
                      <a:pt x="1438" y="394"/>
                      <a:pt x="1421" y="413"/>
                      <a:pt x="1400" y="417"/>
                    </a:cubicBezTo>
                    <a:lnTo>
                      <a:pt x="1381" y="422"/>
                    </a:lnTo>
                    <a:lnTo>
                      <a:pt x="1381" y="422"/>
                    </a:lnTo>
                    <a:lnTo>
                      <a:pt x="109" y="844"/>
                    </a:lnTo>
                    <a:cubicBezTo>
                      <a:pt x="84" y="852"/>
                      <a:pt x="58" y="839"/>
                      <a:pt x="50" y="814"/>
                    </a:cubicBezTo>
                    <a:cubicBezTo>
                      <a:pt x="48" y="810"/>
                      <a:pt x="48" y="805"/>
                      <a:pt x="48" y="800"/>
                    </a:cubicBezTo>
                    <a:lnTo>
                      <a:pt x="47" y="800"/>
                    </a:lnTo>
                    <a:lnTo>
                      <a:pt x="47" y="794"/>
                    </a:lnTo>
                    <a:lnTo>
                      <a:pt x="47" y="763"/>
                    </a:lnTo>
                    <a:lnTo>
                      <a:pt x="47" y="609"/>
                    </a:lnTo>
                    <a:cubicBezTo>
                      <a:pt x="47" y="595"/>
                      <a:pt x="54" y="582"/>
                      <a:pt x="64" y="574"/>
                    </a:cubicBezTo>
                    <a:lnTo>
                      <a:pt x="66" y="571"/>
                    </a:lnTo>
                    <a:cubicBezTo>
                      <a:pt x="85" y="553"/>
                      <a:pt x="114" y="553"/>
                      <a:pt x="132" y="571"/>
                    </a:cubicBezTo>
                    <a:cubicBezTo>
                      <a:pt x="142" y="580"/>
                      <a:pt x="146" y="592"/>
                      <a:pt x="146" y="604"/>
                    </a:cubicBezTo>
                    <a:lnTo>
                      <a:pt x="146" y="60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41"/>
              <p:cNvSpPr>
                <a:spLocks noEditPoints="1"/>
              </p:cNvSpPr>
              <p:nvPr/>
            </p:nvSpPr>
            <p:spPr bwMode="auto">
              <a:xfrm>
                <a:off x="5360988" y="3005138"/>
                <a:ext cx="1506538" cy="481013"/>
              </a:xfrm>
              <a:custGeom>
                <a:avLst/>
                <a:gdLst>
                  <a:gd name="T0" fmla="*/ 2478 w 4105"/>
                  <a:gd name="T1" fmla="*/ 1308 h 1308"/>
                  <a:gd name="T2" fmla="*/ 4105 w 4105"/>
                  <a:gd name="T3" fmla="*/ 778 h 1308"/>
                  <a:gd name="T4" fmla="*/ 1627 w 4105"/>
                  <a:gd name="T5" fmla="*/ 0 h 1308"/>
                  <a:gd name="T6" fmla="*/ 0 w 4105"/>
                  <a:gd name="T7" fmla="*/ 530 h 1308"/>
                  <a:gd name="T8" fmla="*/ 2478 w 4105"/>
                  <a:gd name="T9" fmla="*/ 1308 h 1308"/>
                  <a:gd name="T10" fmla="*/ 1627 w 4105"/>
                  <a:gd name="T11" fmla="*/ 106 h 1308"/>
                  <a:gd name="T12" fmla="*/ 325 w 4105"/>
                  <a:gd name="T13" fmla="*/ 530 h 1308"/>
                  <a:gd name="T14" fmla="*/ 1911 w 4105"/>
                  <a:gd name="T15" fmla="*/ 1038 h 1308"/>
                  <a:gd name="T16" fmla="*/ 1937 w 4105"/>
                  <a:gd name="T17" fmla="*/ 1048 h 1308"/>
                  <a:gd name="T18" fmla="*/ 2005 w 4105"/>
                  <a:gd name="T19" fmla="*/ 1070 h 1308"/>
                  <a:gd name="T20" fmla="*/ 2115 w 4105"/>
                  <a:gd name="T21" fmla="*/ 1091 h 1308"/>
                  <a:gd name="T22" fmla="*/ 2184 w 4105"/>
                  <a:gd name="T23" fmla="*/ 1107 h 1308"/>
                  <a:gd name="T24" fmla="*/ 2257 w 4105"/>
                  <a:gd name="T25" fmla="*/ 1117 h 1308"/>
                  <a:gd name="T26" fmla="*/ 2346 w 4105"/>
                  <a:gd name="T27" fmla="*/ 1123 h 1308"/>
                  <a:gd name="T28" fmla="*/ 2436 w 4105"/>
                  <a:gd name="T29" fmla="*/ 1128 h 1308"/>
                  <a:gd name="T30" fmla="*/ 2535 w 4105"/>
                  <a:gd name="T31" fmla="*/ 1128 h 1308"/>
                  <a:gd name="T32" fmla="*/ 2640 w 4105"/>
                  <a:gd name="T33" fmla="*/ 1123 h 1308"/>
                  <a:gd name="T34" fmla="*/ 2751 w 4105"/>
                  <a:gd name="T35" fmla="*/ 1112 h 1308"/>
                  <a:gd name="T36" fmla="*/ 2866 w 4105"/>
                  <a:gd name="T37" fmla="*/ 1091 h 1308"/>
                  <a:gd name="T38" fmla="*/ 2987 w 4105"/>
                  <a:gd name="T39" fmla="*/ 1064 h 1308"/>
                  <a:gd name="T40" fmla="*/ 3108 w 4105"/>
                  <a:gd name="T41" fmla="*/ 1027 h 1308"/>
                  <a:gd name="T42" fmla="*/ 3218 w 4105"/>
                  <a:gd name="T43" fmla="*/ 985 h 1308"/>
                  <a:gd name="T44" fmla="*/ 3265 w 4105"/>
                  <a:gd name="T45" fmla="*/ 964 h 1308"/>
                  <a:gd name="T46" fmla="*/ 3296 w 4105"/>
                  <a:gd name="T47" fmla="*/ 943 h 1308"/>
                  <a:gd name="T48" fmla="*/ 3328 w 4105"/>
                  <a:gd name="T49" fmla="*/ 921 h 1308"/>
                  <a:gd name="T50" fmla="*/ 3349 w 4105"/>
                  <a:gd name="T51" fmla="*/ 900 h 1308"/>
                  <a:gd name="T52" fmla="*/ 3365 w 4105"/>
                  <a:gd name="T53" fmla="*/ 879 h 1308"/>
                  <a:gd name="T54" fmla="*/ 3375 w 4105"/>
                  <a:gd name="T55" fmla="*/ 858 h 1308"/>
                  <a:gd name="T56" fmla="*/ 3380 w 4105"/>
                  <a:gd name="T57" fmla="*/ 837 h 1308"/>
                  <a:gd name="T58" fmla="*/ 3386 w 4105"/>
                  <a:gd name="T59" fmla="*/ 815 h 1308"/>
                  <a:gd name="T60" fmla="*/ 3380 w 4105"/>
                  <a:gd name="T61" fmla="*/ 794 h 1308"/>
                  <a:gd name="T62" fmla="*/ 3370 w 4105"/>
                  <a:gd name="T63" fmla="*/ 773 h 1308"/>
                  <a:gd name="T64" fmla="*/ 3349 w 4105"/>
                  <a:gd name="T65" fmla="*/ 736 h 1308"/>
                  <a:gd name="T66" fmla="*/ 3307 w 4105"/>
                  <a:gd name="T67" fmla="*/ 699 h 1308"/>
                  <a:gd name="T68" fmla="*/ 3265 w 4105"/>
                  <a:gd name="T69" fmla="*/ 667 h 1308"/>
                  <a:gd name="T70" fmla="*/ 3218 w 4105"/>
                  <a:gd name="T71" fmla="*/ 635 h 1308"/>
                  <a:gd name="T72" fmla="*/ 3118 w 4105"/>
                  <a:gd name="T73" fmla="*/ 583 h 1308"/>
                  <a:gd name="T74" fmla="*/ 3039 w 4105"/>
                  <a:gd name="T75" fmla="*/ 551 h 1308"/>
                  <a:gd name="T76" fmla="*/ 3002 w 4105"/>
                  <a:gd name="T77" fmla="*/ 540 h 1308"/>
                  <a:gd name="T78" fmla="*/ 1627 w 4105"/>
                  <a:gd name="T79" fmla="*/ 106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05" h="1308">
                    <a:moveTo>
                      <a:pt x="2478" y="1308"/>
                    </a:moveTo>
                    <a:lnTo>
                      <a:pt x="4105" y="778"/>
                    </a:lnTo>
                    <a:lnTo>
                      <a:pt x="1627" y="0"/>
                    </a:lnTo>
                    <a:lnTo>
                      <a:pt x="0" y="530"/>
                    </a:lnTo>
                    <a:lnTo>
                      <a:pt x="2478" y="1308"/>
                    </a:lnTo>
                    <a:close/>
                    <a:moveTo>
                      <a:pt x="1627" y="106"/>
                    </a:moveTo>
                    <a:lnTo>
                      <a:pt x="325" y="530"/>
                    </a:lnTo>
                    <a:lnTo>
                      <a:pt x="1911" y="1038"/>
                    </a:lnTo>
                    <a:lnTo>
                      <a:pt x="1937" y="1048"/>
                    </a:lnTo>
                    <a:lnTo>
                      <a:pt x="2005" y="1070"/>
                    </a:lnTo>
                    <a:lnTo>
                      <a:pt x="2115" y="1091"/>
                    </a:lnTo>
                    <a:lnTo>
                      <a:pt x="2184" y="1107"/>
                    </a:lnTo>
                    <a:lnTo>
                      <a:pt x="2257" y="1117"/>
                    </a:lnTo>
                    <a:lnTo>
                      <a:pt x="2346" y="1123"/>
                    </a:lnTo>
                    <a:lnTo>
                      <a:pt x="2436" y="1128"/>
                    </a:lnTo>
                    <a:lnTo>
                      <a:pt x="2535" y="1128"/>
                    </a:lnTo>
                    <a:lnTo>
                      <a:pt x="2640" y="1123"/>
                    </a:lnTo>
                    <a:lnTo>
                      <a:pt x="2751" y="1112"/>
                    </a:lnTo>
                    <a:lnTo>
                      <a:pt x="2866" y="1091"/>
                    </a:lnTo>
                    <a:lnTo>
                      <a:pt x="2987" y="1064"/>
                    </a:lnTo>
                    <a:lnTo>
                      <a:pt x="3108" y="1027"/>
                    </a:lnTo>
                    <a:lnTo>
                      <a:pt x="3218" y="985"/>
                    </a:lnTo>
                    <a:lnTo>
                      <a:pt x="3265" y="964"/>
                    </a:lnTo>
                    <a:lnTo>
                      <a:pt x="3296" y="943"/>
                    </a:lnTo>
                    <a:lnTo>
                      <a:pt x="3328" y="921"/>
                    </a:lnTo>
                    <a:lnTo>
                      <a:pt x="3349" y="900"/>
                    </a:lnTo>
                    <a:lnTo>
                      <a:pt x="3365" y="879"/>
                    </a:lnTo>
                    <a:lnTo>
                      <a:pt x="3375" y="858"/>
                    </a:lnTo>
                    <a:lnTo>
                      <a:pt x="3380" y="837"/>
                    </a:lnTo>
                    <a:lnTo>
                      <a:pt x="3386" y="815"/>
                    </a:lnTo>
                    <a:lnTo>
                      <a:pt x="3380" y="794"/>
                    </a:lnTo>
                    <a:lnTo>
                      <a:pt x="3370" y="773"/>
                    </a:lnTo>
                    <a:lnTo>
                      <a:pt x="3349" y="736"/>
                    </a:lnTo>
                    <a:lnTo>
                      <a:pt x="3307" y="699"/>
                    </a:lnTo>
                    <a:lnTo>
                      <a:pt x="3265" y="667"/>
                    </a:lnTo>
                    <a:lnTo>
                      <a:pt x="3218" y="635"/>
                    </a:lnTo>
                    <a:lnTo>
                      <a:pt x="3118" y="583"/>
                    </a:lnTo>
                    <a:lnTo>
                      <a:pt x="3039" y="551"/>
                    </a:lnTo>
                    <a:lnTo>
                      <a:pt x="3002" y="540"/>
                    </a:lnTo>
                    <a:lnTo>
                      <a:pt x="1627"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42"/>
              <p:cNvSpPr/>
              <p:nvPr/>
            </p:nvSpPr>
            <p:spPr bwMode="auto">
              <a:xfrm>
                <a:off x="5340350" y="3244850"/>
                <a:ext cx="909638" cy="422275"/>
              </a:xfrm>
              <a:custGeom>
                <a:avLst/>
                <a:gdLst>
                  <a:gd name="T0" fmla="*/ 2478 w 2478"/>
                  <a:gd name="T1" fmla="*/ 779 h 1149"/>
                  <a:gd name="T2" fmla="*/ 2478 w 2478"/>
                  <a:gd name="T3" fmla="*/ 1149 h 1149"/>
                  <a:gd name="T4" fmla="*/ 0 w 2478"/>
                  <a:gd name="T5" fmla="*/ 371 h 1149"/>
                  <a:gd name="T6" fmla="*/ 0 w 2478"/>
                  <a:gd name="T7" fmla="*/ 0 h 1149"/>
                  <a:gd name="T8" fmla="*/ 2478 w 2478"/>
                  <a:gd name="T9" fmla="*/ 779 h 1149"/>
                </a:gdLst>
                <a:ahLst/>
                <a:cxnLst>
                  <a:cxn ang="0">
                    <a:pos x="T0" y="T1"/>
                  </a:cxn>
                  <a:cxn ang="0">
                    <a:pos x="T2" y="T3"/>
                  </a:cxn>
                  <a:cxn ang="0">
                    <a:pos x="T4" y="T5"/>
                  </a:cxn>
                  <a:cxn ang="0">
                    <a:pos x="T6" y="T7"/>
                  </a:cxn>
                  <a:cxn ang="0">
                    <a:pos x="T8" y="T9"/>
                  </a:cxn>
                </a:cxnLst>
                <a:rect l="0" t="0" r="r" b="b"/>
                <a:pathLst>
                  <a:path w="2478" h="1149">
                    <a:moveTo>
                      <a:pt x="2478" y="779"/>
                    </a:moveTo>
                    <a:lnTo>
                      <a:pt x="2478" y="1149"/>
                    </a:lnTo>
                    <a:lnTo>
                      <a:pt x="0" y="371"/>
                    </a:lnTo>
                    <a:lnTo>
                      <a:pt x="0" y="0"/>
                    </a:lnTo>
                    <a:lnTo>
                      <a:pt x="2478" y="7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43"/>
              <p:cNvSpPr>
                <a:spLocks noEditPoints="1"/>
              </p:cNvSpPr>
              <p:nvPr/>
            </p:nvSpPr>
            <p:spPr bwMode="auto">
              <a:xfrm>
                <a:off x="6296025" y="3511550"/>
                <a:ext cx="585788" cy="330200"/>
              </a:xfrm>
              <a:custGeom>
                <a:avLst/>
                <a:gdLst>
                  <a:gd name="T0" fmla="*/ 0 w 1596"/>
                  <a:gd name="T1" fmla="*/ 895 h 895"/>
                  <a:gd name="T2" fmla="*/ 1596 w 1596"/>
                  <a:gd name="T3" fmla="*/ 376 h 895"/>
                  <a:gd name="T4" fmla="*/ 1596 w 1596"/>
                  <a:gd name="T5" fmla="*/ 0 h 895"/>
                  <a:gd name="T6" fmla="*/ 0 w 1596"/>
                  <a:gd name="T7" fmla="*/ 519 h 895"/>
                  <a:gd name="T8" fmla="*/ 0 w 1596"/>
                  <a:gd name="T9" fmla="*/ 895 h 895"/>
                  <a:gd name="T10" fmla="*/ 146 w 1596"/>
                  <a:gd name="T11" fmla="*/ 603 h 895"/>
                  <a:gd name="T12" fmla="*/ 146 w 1596"/>
                  <a:gd name="T13" fmla="*/ 698 h 895"/>
                  <a:gd name="T14" fmla="*/ 1307 w 1596"/>
                  <a:gd name="T15" fmla="*/ 315 h 895"/>
                  <a:gd name="T16" fmla="*/ 1307 w 1596"/>
                  <a:gd name="T17" fmla="*/ 169 h 895"/>
                  <a:gd name="T18" fmla="*/ 1343 w 1596"/>
                  <a:gd name="T19" fmla="*/ 124 h 895"/>
                  <a:gd name="T20" fmla="*/ 1343 w 1596"/>
                  <a:gd name="T21" fmla="*/ 124 h 895"/>
                  <a:gd name="T22" fmla="*/ 1378 w 1596"/>
                  <a:gd name="T23" fmla="*/ 114 h 895"/>
                  <a:gd name="T24" fmla="*/ 1436 w 1596"/>
                  <a:gd name="T25" fmla="*/ 146 h 895"/>
                  <a:gd name="T26" fmla="*/ 1438 w 1596"/>
                  <a:gd name="T27" fmla="*/ 159 h 895"/>
                  <a:gd name="T28" fmla="*/ 1438 w 1596"/>
                  <a:gd name="T29" fmla="*/ 159 h 895"/>
                  <a:gd name="T30" fmla="*/ 1438 w 1596"/>
                  <a:gd name="T31" fmla="*/ 370 h 895"/>
                  <a:gd name="T32" fmla="*/ 1400 w 1596"/>
                  <a:gd name="T33" fmla="*/ 416 h 895"/>
                  <a:gd name="T34" fmla="*/ 1381 w 1596"/>
                  <a:gd name="T35" fmla="*/ 421 h 895"/>
                  <a:gd name="T36" fmla="*/ 1381 w 1596"/>
                  <a:gd name="T37" fmla="*/ 421 h 895"/>
                  <a:gd name="T38" fmla="*/ 109 w 1596"/>
                  <a:gd name="T39" fmla="*/ 844 h 895"/>
                  <a:gd name="T40" fmla="*/ 50 w 1596"/>
                  <a:gd name="T41" fmla="*/ 814 h 895"/>
                  <a:gd name="T42" fmla="*/ 48 w 1596"/>
                  <a:gd name="T43" fmla="*/ 799 h 895"/>
                  <a:gd name="T44" fmla="*/ 47 w 1596"/>
                  <a:gd name="T45" fmla="*/ 799 h 895"/>
                  <a:gd name="T46" fmla="*/ 47 w 1596"/>
                  <a:gd name="T47" fmla="*/ 794 h 895"/>
                  <a:gd name="T48" fmla="*/ 47 w 1596"/>
                  <a:gd name="T49" fmla="*/ 762 h 895"/>
                  <a:gd name="T50" fmla="*/ 47 w 1596"/>
                  <a:gd name="T51" fmla="*/ 609 h 895"/>
                  <a:gd name="T52" fmla="*/ 64 w 1596"/>
                  <a:gd name="T53" fmla="*/ 573 h 895"/>
                  <a:gd name="T54" fmla="*/ 67 w 1596"/>
                  <a:gd name="T55" fmla="*/ 570 h 895"/>
                  <a:gd name="T56" fmla="*/ 133 w 1596"/>
                  <a:gd name="T57" fmla="*/ 570 h 895"/>
                  <a:gd name="T58" fmla="*/ 146 w 1596"/>
                  <a:gd name="T59" fmla="*/ 603 h 895"/>
                  <a:gd name="T60" fmla="*/ 146 w 1596"/>
                  <a:gd name="T61" fmla="*/ 603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6" h="895">
                    <a:moveTo>
                      <a:pt x="0" y="895"/>
                    </a:moveTo>
                    <a:lnTo>
                      <a:pt x="1596" y="376"/>
                    </a:lnTo>
                    <a:lnTo>
                      <a:pt x="1596" y="0"/>
                    </a:lnTo>
                    <a:lnTo>
                      <a:pt x="0" y="519"/>
                    </a:lnTo>
                    <a:lnTo>
                      <a:pt x="0" y="895"/>
                    </a:lnTo>
                    <a:close/>
                    <a:moveTo>
                      <a:pt x="146" y="603"/>
                    </a:moveTo>
                    <a:lnTo>
                      <a:pt x="146" y="698"/>
                    </a:lnTo>
                    <a:lnTo>
                      <a:pt x="1307" y="315"/>
                    </a:lnTo>
                    <a:lnTo>
                      <a:pt x="1307" y="169"/>
                    </a:lnTo>
                    <a:cubicBezTo>
                      <a:pt x="1307" y="147"/>
                      <a:pt x="1323" y="128"/>
                      <a:pt x="1343" y="124"/>
                    </a:cubicBezTo>
                    <a:moveTo>
                      <a:pt x="1343" y="124"/>
                    </a:moveTo>
                    <a:lnTo>
                      <a:pt x="1378" y="114"/>
                    </a:lnTo>
                    <a:cubicBezTo>
                      <a:pt x="1403" y="107"/>
                      <a:pt x="1429" y="121"/>
                      <a:pt x="1436" y="146"/>
                    </a:cubicBezTo>
                    <a:cubicBezTo>
                      <a:pt x="1437" y="150"/>
                      <a:pt x="1438" y="154"/>
                      <a:pt x="1438" y="159"/>
                    </a:cubicBezTo>
                    <a:lnTo>
                      <a:pt x="1438" y="159"/>
                    </a:lnTo>
                    <a:lnTo>
                      <a:pt x="1438" y="370"/>
                    </a:lnTo>
                    <a:cubicBezTo>
                      <a:pt x="1438" y="393"/>
                      <a:pt x="1421" y="412"/>
                      <a:pt x="1400" y="416"/>
                    </a:cubicBezTo>
                    <a:lnTo>
                      <a:pt x="1381" y="421"/>
                    </a:lnTo>
                    <a:lnTo>
                      <a:pt x="1381" y="421"/>
                    </a:lnTo>
                    <a:lnTo>
                      <a:pt x="109" y="844"/>
                    </a:lnTo>
                    <a:cubicBezTo>
                      <a:pt x="84" y="852"/>
                      <a:pt x="58" y="838"/>
                      <a:pt x="50" y="814"/>
                    </a:cubicBezTo>
                    <a:cubicBezTo>
                      <a:pt x="48" y="809"/>
                      <a:pt x="48" y="804"/>
                      <a:pt x="48" y="799"/>
                    </a:cubicBezTo>
                    <a:lnTo>
                      <a:pt x="47" y="799"/>
                    </a:lnTo>
                    <a:lnTo>
                      <a:pt x="47" y="794"/>
                    </a:lnTo>
                    <a:lnTo>
                      <a:pt x="47" y="762"/>
                    </a:lnTo>
                    <a:lnTo>
                      <a:pt x="47" y="609"/>
                    </a:lnTo>
                    <a:cubicBezTo>
                      <a:pt x="47" y="594"/>
                      <a:pt x="54" y="582"/>
                      <a:pt x="64" y="573"/>
                    </a:cubicBezTo>
                    <a:lnTo>
                      <a:pt x="67" y="570"/>
                    </a:lnTo>
                    <a:cubicBezTo>
                      <a:pt x="85" y="552"/>
                      <a:pt x="114" y="552"/>
                      <a:pt x="133" y="570"/>
                    </a:cubicBezTo>
                    <a:cubicBezTo>
                      <a:pt x="142" y="580"/>
                      <a:pt x="146" y="592"/>
                      <a:pt x="146" y="603"/>
                    </a:cubicBezTo>
                    <a:lnTo>
                      <a:pt x="146" y="60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44"/>
              <p:cNvSpPr/>
              <p:nvPr/>
            </p:nvSpPr>
            <p:spPr bwMode="auto">
              <a:xfrm>
                <a:off x="5340350" y="3419475"/>
                <a:ext cx="909638" cy="423863"/>
              </a:xfrm>
              <a:custGeom>
                <a:avLst/>
                <a:gdLst>
                  <a:gd name="T0" fmla="*/ 2478 w 2478"/>
                  <a:gd name="T1" fmla="*/ 778 h 1149"/>
                  <a:gd name="T2" fmla="*/ 2478 w 2478"/>
                  <a:gd name="T3" fmla="*/ 1149 h 1149"/>
                  <a:gd name="T4" fmla="*/ 0 w 2478"/>
                  <a:gd name="T5" fmla="*/ 371 h 1149"/>
                  <a:gd name="T6" fmla="*/ 0 w 2478"/>
                  <a:gd name="T7" fmla="*/ 0 h 1149"/>
                  <a:gd name="T8" fmla="*/ 2478 w 2478"/>
                  <a:gd name="T9" fmla="*/ 778 h 1149"/>
                </a:gdLst>
                <a:ahLst/>
                <a:cxnLst>
                  <a:cxn ang="0">
                    <a:pos x="T0" y="T1"/>
                  </a:cxn>
                  <a:cxn ang="0">
                    <a:pos x="T2" y="T3"/>
                  </a:cxn>
                  <a:cxn ang="0">
                    <a:pos x="T4" y="T5"/>
                  </a:cxn>
                  <a:cxn ang="0">
                    <a:pos x="T6" y="T7"/>
                  </a:cxn>
                  <a:cxn ang="0">
                    <a:pos x="T8" y="T9"/>
                  </a:cxn>
                </a:cxnLst>
                <a:rect l="0" t="0" r="r" b="b"/>
                <a:pathLst>
                  <a:path w="2478" h="1149">
                    <a:moveTo>
                      <a:pt x="2478" y="778"/>
                    </a:moveTo>
                    <a:lnTo>
                      <a:pt x="2478" y="1149"/>
                    </a:lnTo>
                    <a:lnTo>
                      <a:pt x="0" y="371"/>
                    </a:lnTo>
                    <a:lnTo>
                      <a:pt x="0" y="0"/>
                    </a:lnTo>
                    <a:lnTo>
                      <a:pt x="2478" y="7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45"/>
              <p:cNvSpPr>
                <a:spLocks noEditPoints="1"/>
              </p:cNvSpPr>
              <p:nvPr/>
            </p:nvSpPr>
            <p:spPr bwMode="auto">
              <a:xfrm>
                <a:off x="5322888" y="3403600"/>
                <a:ext cx="944563" cy="457200"/>
              </a:xfrm>
              <a:custGeom>
                <a:avLst/>
                <a:gdLst>
                  <a:gd name="T0" fmla="*/ 2572 w 2572"/>
                  <a:gd name="T1" fmla="*/ 825 h 1243"/>
                  <a:gd name="T2" fmla="*/ 2572 w 2572"/>
                  <a:gd name="T3" fmla="*/ 1196 h 1243"/>
                  <a:gd name="T4" fmla="*/ 2525 w 2572"/>
                  <a:gd name="T5" fmla="*/ 1243 h 1243"/>
                  <a:gd name="T6" fmla="*/ 2508 w 2572"/>
                  <a:gd name="T7" fmla="*/ 1239 h 1243"/>
                  <a:gd name="T8" fmla="*/ 33 w 2572"/>
                  <a:gd name="T9" fmla="*/ 462 h 1243"/>
                  <a:gd name="T10" fmla="*/ 0 w 2572"/>
                  <a:gd name="T11" fmla="*/ 418 h 1243"/>
                  <a:gd name="T12" fmla="*/ 0 w 2572"/>
                  <a:gd name="T13" fmla="*/ 418 h 1243"/>
                  <a:gd name="T14" fmla="*/ 0 w 2572"/>
                  <a:gd name="T15" fmla="*/ 47 h 1243"/>
                  <a:gd name="T16" fmla="*/ 47 w 2572"/>
                  <a:gd name="T17" fmla="*/ 0 h 1243"/>
                  <a:gd name="T18" fmla="*/ 64 w 2572"/>
                  <a:gd name="T19" fmla="*/ 3 h 1243"/>
                  <a:gd name="T20" fmla="*/ 2539 w 2572"/>
                  <a:gd name="T21" fmla="*/ 781 h 1243"/>
                  <a:gd name="T22" fmla="*/ 2572 w 2572"/>
                  <a:gd name="T23" fmla="*/ 825 h 1243"/>
                  <a:gd name="T24" fmla="*/ 2478 w 2572"/>
                  <a:gd name="T25" fmla="*/ 1132 h 1243"/>
                  <a:gd name="T26" fmla="*/ 2478 w 2572"/>
                  <a:gd name="T27" fmla="*/ 860 h 1243"/>
                  <a:gd name="T28" fmla="*/ 94 w 2572"/>
                  <a:gd name="T29" fmla="*/ 111 h 1243"/>
                  <a:gd name="T30" fmla="*/ 94 w 2572"/>
                  <a:gd name="T31" fmla="*/ 383 h 1243"/>
                  <a:gd name="T32" fmla="*/ 2478 w 2572"/>
                  <a:gd name="T33" fmla="*/ 1132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72" h="1243">
                    <a:moveTo>
                      <a:pt x="2572" y="825"/>
                    </a:moveTo>
                    <a:lnTo>
                      <a:pt x="2572" y="1196"/>
                    </a:lnTo>
                    <a:cubicBezTo>
                      <a:pt x="2572" y="1222"/>
                      <a:pt x="2551" y="1243"/>
                      <a:pt x="2525" y="1243"/>
                    </a:cubicBezTo>
                    <a:cubicBezTo>
                      <a:pt x="2519" y="1243"/>
                      <a:pt x="2513" y="1242"/>
                      <a:pt x="2508" y="1239"/>
                    </a:cubicBezTo>
                    <a:lnTo>
                      <a:pt x="33" y="462"/>
                    </a:lnTo>
                    <a:cubicBezTo>
                      <a:pt x="13" y="456"/>
                      <a:pt x="0" y="437"/>
                      <a:pt x="0" y="418"/>
                    </a:cubicBezTo>
                    <a:lnTo>
                      <a:pt x="0" y="418"/>
                    </a:lnTo>
                    <a:lnTo>
                      <a:pt x="0" y="47"/>
                    </a:lnTo>
                    <a:cubicBezTo>
                      <a:pt x="0" y="21"/>
                      <a:pt x="21" y="0"/>
                      <a:pt x="47" y="0"/>
                    </a:cubicBezTo>
                    <a:cubicBezTo>
                      <a:pt x="53" y="0"/>
                      <a:pt x="59" y="1"/>
                      <a:pt x="64" y="3"/>
                    </a:cubicBezTo>
                    <a:lnTo>
                      <a:pt x="2539" y="781"/>
                    </a:lnTo>
                    <a:cubicBezTo>
                      <a:pt x="2559" y="787"/>
                      <a:pt x="2572" y="805"/>
                      <a:pt x="2572" y="825"/>
                    </a:cubicBezTo>
                    <a:close/>
                    <a:moveTo>
                      <a:pt x="2478" y="1132"/>
                    </a:moveTo>
                    <a:lnTo>
                      <a:pt x="2478" y="860"/>
                    </a:lnTo>
                    <a:lnTo>
                      <a:pt x="94" y="111"/>
                    </a:lnTo>
                    <a:lnTo>
                      <a:pt x="94" y="383"/>
                    </a:lnTo>
                    <a:lnTo>
                      <a:pt x="2478" y="1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46"/>
              <p:cNvSpPr>
                <a:spLocks noEditPoints="1"/>
              </p:cNvSpPr>
              <p:nvPr/>
            </p:nvSpPr>
            <p:spPr bwMode="auto">
              <a:xfrm>
                <a:off x="6042025" y="3208338"/>
                <a:ext cx="450850" cy="171450"/>
              </a:xfrm>
              <a:custGeom>
                <a:avLst/>
                <a:gdLst>
                  <a:gd name="T0" fmla="*/ 0 w 1228"/>
                  <a:gd name="T1" fmla="*/ 233 h 466"/>
                  <a:gd name="T2" fmla="*/ 0 w 1228"/>
                  <a:gd name="T3" fmla="*/ 259 h 466"/>
                  <a:gd name="T4" fmla="*/ 10 w 1228"/>
                  <a:gd name="T5" fmla="*/ 280 h 466"/>
                  <a:gd name="T6" fmla="*/ 26 w 1228"/>
                  <a:gd name="T7" fmla="*/ 302 h 466"/>
                  <a:gd name="T8" fmla="*/ 47 w 1228"/>
                  <a:gd name="T9" fmla="*/ 323 h 466"/>
                  <a:gd name="T10" fmla="*/ 73 w 1228"/>
                  <a:gd name="T11" fmla="*/ 344 h 466"/>
                  <a:gd name="T12" fmla="*/ 104 w 1228"/>
                  <a:gd name="T13" fmla="*/ 364 h 466"/>
                  <a:gd name="T14" fmla="*/ 588 w 1228"/>
                  <a:gd name="T15" fmla="*/ 233 h 466"/>
                  <a:gd name="T16" fmla="*/ 148 w 1228"/>
                  <a:gd name="T17" fmla="*/ 384 h 466"/>
                  <a:gd name="T18" fmla="*/ 178 w 1228"/>
                  <a:gd name="T19" fmla="*/ 397 h 466"/>
                  <a:gd name="T20" fmla="*/ 197 w 1228"/>
                  <a:gd name="T21" fmla="*/ 403 h 466"/>
                  <a:gd name="T22" fmla="*/ 588 w 1228"/>
                  <a:gd name="T23" fmla="*/ 233 h 466"/>
                  <a:gd name="T24" fmla="*/ 337 w 1228"/>
                  <a:gd name="T25" fmla="*/ 442 h 466"/>
                  <a:gd name="T26" fmla="*/ 373 w 1228"/>
                  <a:gd name="T27" fmla="*/ 450 h 466"/>
                  <a:gd name="T28" fmla="*/ 493 w 1228"/>
                  <a:gd name="T29" fmla="*/ 460 h 466"/>
                  <a:gd name="T30" fmla="*/ 614 w 1228"/>
                  <a:gd name="T31" fmla="*/ 466 h 466"/>
                  <a:gd name="T32" fmla="*/ 740 w 1228"/>
                  <a:gd name="T33" fmla="*/ 460 h 466"/>
                  <a:gd name="T34" fmla="*/ 855 w 1228"/>
                  <a:gd name="T35" fmla="*/ 450 h 466"/>
                  <a:gd name="T36" fmla="*/ 961 w 1228"/>
                  <a:gd name="T37" fmla="*/ 429 h 466"/>
                  <a:gd name="T38" fmla="*/ 1050 w 1228"/>
                  <a:gd name="T39" fmla="*/ 397 h 466"/>
                  <a:gd name="T40" fmla="*/ 1123 w 1228"/>
                  <a:gd name="T41" fmla="*/ 365 h 466"/>
                  <a:gd name="T42" fmla="*/ 1155 w 1228"/>
                  <a:gd name="T43" fmla="*/ 344 h 466"/>
                  <a:gd name="T44" fmla="*/ 1181 w 1228"/>
                  <a:gd name="T45" fmla="*/ 323 h 466"/>
                  <a:gd name="T46" fmla="*/ 1202 w 1228"/>
                  <a:gd name="T47" fmla="*/ 302 h 466"/>
                  <a:gd name="T48" fmla="*/ 1218 w 1228"/>
                  <a:gd name="T49" fmla="*/ 280 h 466"/>
                  <a:gd name="T50" fmla="*/ 1228 w 1228"/>
                  <a:gd name="T51" fmla="*/ 259 h 466"/>
                  <a:gd name="T52" fmla="*/ 1228 w 1228"/>
                  <a:gd name="T53" fmla="*/ 233 h 466"/>
                  <a:gd name="T54" fmla="*/ 1228 w 1228"/>
                  <a:gd name="T55" fmla="*/ 212 h 466"/>
                  <a:gd name="T56" fmla="*/ 1218 w 1228"/>
                  <a:gd name="T57" fmla="*/ 185 h 466"/>
                  <a:gd name="T58" fmla="*/ 1202 w 1228"/>
                  <a:gd name="T59" fmla="*/ 164 h 466"/>
                  <a:gd name="T60" fmla="*/ 1181 w 1228"/>
                  <a:gd name="T61" fmla="*/ 143 h 466"/>
                  <a:gd name="T62" fmla="*/ 1155 w 1228"/>
                  <a:gd name="T63" fmla="*/ 122 h 466"/>
                  <a:gd name="T64" fmla="*/ 1123 w 1228"/>
                  <a:gd name="T65" fmla="*/ 100 h 466"/>
                  <a:gd name="T66" fmla="*/ 1103 w 1228"/>
                  <a:gd name="T67" fmla="*/ 92 h 466"/>
                  <a:gd name="T68" fmla="*/ 588 w 1228"/>
                  <a:gd name="T69" fmla="*/ 233 h 466"/>
                  <a:gd name="T70" fmla="*/ 849 w 1228"/>
                  <a:gd name="T71" fmla="*/ 15 h 466"/>
                  <a:gd name="T72" fmla="*/ 740 w 1228"/>
                  <a:gd name="T73" fmla="*/ 5 h 466"/>
                  <a:gd name="T74" fmla="*/ 614 w 1228"/>
                  <a:gd name="T75" fmla="*/ 0 h 466"/>
                  <a:gd name="T76" fmla="*/ 493 w 1228"/>
                  <a:gd name="T77" fmla="*/ 5 h 466"/>
                  <a:gd name="T78" fmla="*/ 373 w 1228"/>
                  <a:gd name="T79" fmla="*/ 16 h 466"/>
                  <a:gd name="T80" fmla="*/ 273 w 1228"/>
                  <a:gd name="T81" fmla="*/ 42 h 466"/>
                  <a:gd name="T82" fmla="*/ 178 w 1228"/>
                  <a:gd name="T83" fmla="*/ 69 h 466"/>
                  <a:gd name="T84" fmla="*/ 105 w 1228"/>
                  <a:gd name="T85" fmla="*/ 100 h 466"/>
                  <a:gd name="T86" fmla="*/ 73 w 1228"/>
                  <a:gd name="T87" fmla="*/ 122 h 466"/>
                  <a:gd name="T88" fmla="*/ 47 w 1228"/>
                  <a:gd name="T89" fmla="*/ 143 h 466"/>
                  <a:gd name="T90" fmla="*/ 26 w 1228"/>
                  <a:gd name="T91" fmla="*/ 164 h 466"/>
                  <a:gd name="T92" fmla="*/ 10 w 1228"/>
                  <a:gd name="T93" fmla="*/ 185 h 466"/>
                  <a:gd name="T94" fmla="*/ 0 w 1228"/>
                  <a:gd name="T95" fmla="*/ 212 h 466"/>
                  <a:gd name="T96" fmla="*/ 0 w 1228"/>
                  <a:gd name="T97" fmla="*/ 233 h 466"/>
                  <a:gd name="T98" fmla="*/ 1061 w 1228"/>
                  <a:gd name="T99" fmla="*/ 74 h 466"/>
                  <a:gd name="T100" fmla="*/ 1050 w 1228"/>
                  <a:gd name="T101" fmla="*/ 69 h 466"/>
                  <a:gd name="T102" fmla="*/ 1003 w 1228"/>
                  <a:gd name="T103" fmla="*/ 55 h 466"/>
                  <a:gd name="T104" fmla="*/ 588 w 1228"/>
                  <a:gd name="T105" fmla="*/ 233 h 466"/>
                  <a:gd name="T106" fmla="*/ 1061 w 1228"/>
                  <a:gd name="T107" fmla="*/ 74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8" h="466">
                    <a:moveTo>
                      <a:pt x="0" y="233"/>
                    </a:moveTo>
                    <a:lnTo>
                      <a:pt x="0" y="259"/>
                    </a:lnTo>
                    <a:lnTo>
                      <a:pt x="10" y="280"/>
                    </a:lnTo>
                    <a:lnTo>
                      <a:pt x="26" y="302"/>
                    </a:lnTo>
                    <a:lnTo>
                      <a:pt x="47" y="323"/>
                    </a:lnTo>
                    <a:lnTo>
                      <a:pt x="73" y="344"/>
                    </a:lnTo>
                    <a:lnTo>
                      <a:pt x="104" y="364"/>
                    </a:lnTo>
                    <a:lnTo>
                      <a:pt x="588" y="233"/>
                    </a:lnTo>
                    <a:lnTo>
                      <a:pt x="148" y="384"/>
                    </a:lnTo>
                    <a:lnTo>
                      <a:pt x="178" y="397"/>
                    </a:lnTo>
                    <a:lnTo>
                      <a:pt x="197" y="403"/>
                    </a:lnTo>
                    <a:lnTo>
                      <a:pt x="588" y="233"/>
                    </a:lnTo>
                    <a:lnTo>
                      <a:pt x="337" y="442"/>
                    </a:lnTo>
                    <a:lnTo>
                      <a:pt x="373" y="450"/>
                    </a:lnTo>
                    <a:lnTo>
                      <a:pt x="493" y="460"/>
                    </a:lnTo>
                    <a:lnTo>
                      <a:pt x="614" y="466"/>
                    </a:lnTo>
                    <a:lnTo>
                      <a:pt x="740" y="460"/>
                    </a:lnTo>
                    <a:lnTo>
                      <a:pt x="855" y="450"/>
                    </a:lnTo>
                    <a:lnTo>
                      <a:pt x="961" y="429"/>
                    </a:lnTo>
                    <a:lnTo>
                      <a:pt x="1050" y="397"/>
                    </a:lnTo>
                    <a:lnTo>
                      <a:pt x="1123" y="365"/>
                    </a:lnTo>
                    <a:lnTo>
                      <a:pt x="1155" y="344"/>
                    </a:lnTo>
                    <a:lnTo>
                      <a:pt x="1181" y="323"/>
                    </a:lnTo>
                    <a:lnTo>
                      <a:pt x="1202" y="302"/>
                    </a:lnTo>
                    <a:lnTo>
                      <a:pt x="1218" y="280"/>
                    </a:lnTo>
                    <a:lnTo>
                      <a:pt x="1228" y="259"/>
                    </a:lnTo>
                    <a:lnTo>
                      <a:pt x="1228" y="233"/>
                    </a:lnTo>
                    <a:lnTo>
                      <a:pt x="1228" y="212"/>
                    </a:lnTo>
                    <a:lnTo>
                      <a:pt x="1218" y="185"/>
                    </a:lnTo>
                    <a:lnTo>
                      <a:pt x="1202" y="164"/>
                    </a:lnTo>
                    <a:lnTo>
                      <a:pt x="1181" y="143"/>
                    </a:lnTo>
                    <a:lnTo>
                      <a:pt x="1155" y="122"/>
                    </a:lnTo>
                    <a:lnTo>
                      <a:pt x="1123" y="100"/>
                    </a:lnTo>
                    <a:lnTo>
                      <a:pt x="1103" y="92"/>
                    </a:lnTo>
                    <a:lnTo>
                      <a:pt x="588" y="233"/>
                    </a:lnTo>
                    <a:lnTo>
                      <a:pt x="849" y="15"/>
                    </a:lnTo>
                    <a:lnTo>
                      <a:pt x="740" y="5"/>
                    </a:lnTo>
                    <a:lnTo>
                      <a:pt x="614" y="0"/>
                    </a:lnTo>
                    <a:lnTo>
                      <a:pt x="493" y="5"/>
                    </a:lnTo>
                    <a:lnTo>
                      <a:pt x="373" y="16"/>
                    </a:lnTo>
                    <a:lnTo>
                      <a:pt x="273" y="42"/>
                    </a:lnTo>
                    <a:lnTo>
                      <a:pt x="178" y="69"/>
                    </a:lnTo>
                    <a:lnTo>
                      <a:pt x="105" y="100"/>
                    </a:lnTo>
                    <a:lnTo>
                      <a:pt x="73" y="122"/>
                    </a:lnTo>
                    <a:lnTo>
                      <a:pt x="47" y="143"/>
                    </a:lnTo>
                    <a:lnTo>
                      <a:pt x="26" y="164"/>
                    </a:lnTo>
                    <a:lnTo>
                      <a:pt x="10" y="185"/>
                    </a:lnTo>
                    <a:lnTo>
                      <a:pt x="0" y="212"/>
                    </a:lnTo>
                    <a:lnTo>
                      <a:pt x="0" y="233"/>
                    </a:lnTo>
                    <a:close/>
                    <a:moveTo>
                      <a:pt x="1061" y="74"/>
                    </a:moveTo>
                    <a:lnTo>
                      <a:pt x="1050" y="69"/>
                    </a:lnTo>
                    <a:lnTo>
                      <a:pt x="1003" y="55"/>
                    </a:lnTo>
                    <a:lnTo>
                      <a:pt x="588" y="233"/>
                    </a:lnTo>
                    <a:lnTo>
                      <a:pt x="1061" y="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1" name="Freeform 180"/>
            <p:cNvSpPr>
              <a:spLocks noChangeAspect="1" noEditPoints="1"/>
            </p:cNvSpPr>
            <p:nvPr/>
          </p:nvSpPr>
          <p:spPr bwMode="auto">
            <a:xfrm>
              <a:off x="3571868" y="4139353"/>
              <a:ext cx="714380" cy="504093"/>
            </a:xfrm>
            <a:custGeom>
              <a:avLst/>
              <a:gdLst>
                <a:gd name="T0" fmla="*/ 1579 w 4155"/>
                <a:gd name="T1" fmla="*/ 865 h 2914"/>
                <a:gd name="T2" fmla="*/ 649 w 4155"/>
                <a:gd name="T3" fmla="*/ 1110 h 2914"/>
                <a:gd name="T4" fmla="*/ 677 w 4155"/>
                <a:gd name="T5" fmla="*/ 940 h 2914"/>
                <a:gd name="T6" fmla="*/ 442 w 4155"/>
                <a:gd name="T7" fmla="*/ 1006 h 2914"/>
                <a:gd name="T8" fmla="*/ 423 w 4155"/>
                <a:gd name="T9" fmla="*/ 1260 h 2914"/>
                <a:gd name="T10" fmla="*/ 884 w 4155"/>
                <a:gd name="T11" fmla="*/ 1401 h 2914"/>
                <a:gd name="T12" fmla="*/ 1100 w 4155"/>
                <a:gd name="T13" fmla="*/ 1345 h 2914"/>
                <a:gd name="T14" fmla="*/ 808 w 4155"/>
                <a:gd name="T15" fmla="*/ 1251 h 2914"/>
                <a:gd name="T16" fmla="*/ 1880 w 4155"/>
                <a:gd name="T17" fmla="*/ 940 h 2914"/>
                <a:gd name="T18" fmla="*/ 1579 w 4155"/>
                <a:gd name="T19" fmla="*/ 865 h 2914"/>
                <a:gd name="T20" fmla="*/ 4155 w 4155"/>
                <a:gd name="T21" fmla="*/ 2014 h 2914"/>
                <a:gd name="T22" fmla="*/ 2077 w 4155"/>
                <a:gd name="T23" fmla="*/ 2914 h 2914"/>
                <a:gd name="T24" fmla="*/ 0 w 4155"/>
                <a:gd name="T25" fmla="*/ 2014 h 2914"/>
                <a:gd name="T26" fmla="*/ 0 w 4155"/>
                <a:gd name="T27" fmla="*/ 884 h 2914"/>
                <a:gd name="T28" fmla="*/ 2077 w 4155"/>
                <a:gd name="T29" fmla="*/ 1843 h 2914"/>
                <a:gd name="T30" fmla="*/ 3844 w 4155"/>
                <a:gd name="T31" fmla="*/ 1388 h 2914"/>
                <a:gd name="T32" fmla="*/ 3956 w 4155"/>
                <a:gd name="T33" fmla="*/ 1294 h 2914"/>
                <a:gd name="T34" fmla="*/ 4155 w 4155"/>
                <a:gd name="T35" fmla="*/ 884 h 2914"/>
                <a:gd name="T36" fmla="*/ 4155 w 4155"/>
                <a:gd name="T37" fmla="*/ 2014 h 2914"/>
                <a:gd name="T38" fmla="*/ 2500 w 4155"/>
                <a:gd name="T39" fmla="*/ 790 h 2914"/>
                <a:gd name="T40" fmla="*/ 3356 w 4155"/>
                <a:gd name="T41" fmla="*/ 555 h 2914"/>
                <a:gd name="T42" fmla="*/ 3356 w 4155"/>
                <a:gd name="T43" fmla="*/ 696 h 2914"/>
                <a:gd name="T44" fmla="*/ 3581 w 4155"/>
                <a:gd name="T45" fmla="*/ 621 h 2914"/>
                <a:gd name="T46" fmla="*/ 3581 w 4155"/>
                <a:gd name="T47" fmla="*/ 386 h 2914"/>
                <a:gd name="T48" fmla="*/ 3102 w 4155"/>
                <a:gd name="T49" fmla="*/ 264 h 2914"/>
                <a:gd name="T50" fmla="*/ 2876 w 4155"/>
                <a:gd name="T51" fmla="*/ 329 h 2914"/>
                <a:gd name="T52" fmla="*/ 3224 w 4155"/>
                <a:gd name="T53" fmla="*/ 423 h 2914"/>
                <a:gd name="T54" fmla="*/ 2190 w 4155"/>
                <a:gd name="T55" fmla="*/ 696 h 2914"/>
                <a:gd name="T56" fmla="*/ 2500 w 4155"/>
                <a:gd name="T57" fmla="*/ 790 h 2914"/>
                <a:gd name="T58" fmla="*/ 2082 w 4155"/>
                <a:gd name="T59" fmla="*/ 0 h 2914"/>
                <a:gd name="T60" fmla="*/ 4080 w 4155"/>
                <a:gd name="T61" fmla="*/ 884 h 2914"/>
                <a:gd name="T62" fmla="*/ 3909 w 4155"/>
                <a:gd name="T63" fmla="*/ 1241 h 2914"/>
                <a:gd name="T64" fmla="*/ 2829 w 4155"/>
                <a:gd name="T65" fmla="*/ 940 h 2914"/>
                <a:gd name="T66" fmla="*/ 2829 w 4155"/>
                <a:gd name="T67" fmla="*/ 940 h 2914"/>
                <a:gd name="T68" fmla="*/ 3431 w 4155"/>
                <a:gd name="T69" fmla="*/ 940 h 2914"/>
                <a:gd name="T70" fmla="*/ 3224 w 4155"/>
                <a:gd name="T71" fmla="*/ 884 h 2914"/>
                <a:gd name="T72" fmla="*/ 2284 w 4155"/>
                <a:gd name="T73" fmla="*/ 884 h 2914"/>
                <a:gd name="T74" fmla="*/ 2284 w 4155"/>
                <a:gd name="T75" fmla="*/ 1157 h 2914"/>
                <a:gd name="T76" fmla="*/ 2519 w 4155"/>
                <a:gd name="T77" fmla="*/ 1204 h 2914"/>
                <a:gd name="T78" fmla="*/ 2519 w 4155"/>
                <a:gd name="T79" fmla="*/ 1034 h 2914"/>
                <a:gd name="T80" fmla="*/ 3757 w 4155"/>
                <a:gd name="T81" fmla="*/ 1365 h 2914"/>
                <a:gd name="T82" fmla="*/ 2082 w 4155"/>
                <a:gd name="T83" fmla="*/ 1768 h 2914"/>
                <a:gd name="T84" fmla="*/ 85 w 4155"/>
                <a:gd name="T85" fmla="*/ 884 h 2914"/>
                <a:gd name="T86" fmla="*/ 326 w 4155"/>
                <a:gd name="T87" fmla="*/ 463 h 2914"/>
                <a:gd name="T88" fmla="*/ 1231 w 4155"/>
                <a:gd name="T89" fmla="*/ 696 h 2914"/>
                <a:gd name="T90" fmla="*/ 649 w 4155"/>
                <a:gd name="T91" fmla="*/ 696 h 2914"/>
                <a:gd name="T92" fmla="*/ 649 w 4155"/>
                <a:gd name="T93" fmla="*/ 696 h 2914"/>
                <a:gd name="T94" fmla="*/ 884 w 4155"/>
                <a:gd name="T95" fmla="*/ 752 h 2914"/>
                <a:gd name="T96" fmla="*/ 1824 w 4155"/>
                <a:gd name="T97" fmla="*/ 771 h 2914"/>
                <a:gd name="T98" fmla="*/ 1824 w 4155"/>
                <a:gd name="T99" fmla="*/ 517 h 2914"/>
                <a:gd name="T100" fmla="*/ 1598 w 4155"/>
                <a:gd name="T101" fmla="*/ 452 h 2914"/>
                <a:gd name="T102" fmla="*/ 1598 w 4155"/>
                <a:gd name="T103" fmla="*/ 621 h 2914"/>
                <a:gd name="T104" fmla="*/ 522 w 4155"/>
                <a:gd name="T105" fmla="*/ 332 h 2914"/>
                <a:gd name="T106" fmla="*/ 2082 w 4155"/>
                <a:gd name="T107" fmla="*/ 0 h 2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55" h="2914">
                  <a:moveTo>
                    <a:pt x="1579" y="865"/>
                  </a:moveTo>
                  <a:lnTo>
                    <a:pt x="649" y="1110"/>
                  </a:lnTo>
                  <a:lnTo>
                    <a:pt x="677" y="940"/>
                  </a:lnTo>
                  <a:lnTo>
                    <a:pt x="442" y="1006"/>
                  </a:lnTo>
                  <a:lnTo>
                    <a:pt x="423" y="1260"/>
                  </a:lnTo>
                  <a:lnTo>
                    <a:pt x="884" y="1401"/>
                  </a:lnTo>
                  <a:lnTo>
                    <a:pt x="1100" y="1345"/>
                  </a:lnTo>
                  <a:lnTo>
                    <a:pt x="808" y="1251"/>
                  </a:lnTo>
                  <a:lnTo>
                    <a:pt x="1880" y="940"/>
                  </a:lnTo>
                  <a:lnTo>
                    <a:pt x="1579" y="865"/>
                  </a:lnTo>
                  <a:close/>
                  <a:moveTo>
                    <a:pt x="4155" y="2014"/>
                  </a:moveTo>
                  <a:cubicBezTo>
                    <a:pt x="4155" y="2511"/>
                    <a:pt x="3225" y="2914"/>
                    <a:pt x="2077" y="2914"/>
                  </a:cubicBezTo>
                  <a:cubicBezTo>
                    <a:pt x="930" y="2914"/>
                    <a:pt x="0" y="2511"/>
                    <a:pt x="0" y="2014"/>
                  </a:cubicBezTo>
                  <a:lnTo>
                    <a:pt x="0" y="884"/>
                  </a:lnTo>
                  <a:cubicBezTo>
                    <a:pt x="0" y="1414"/>
                    <a:pt x="930" y="1843"/>
                    <a:pt x="2077" y="1843"/>
                  </a:cubicBezTo>
                  <a:cubicBezTo>
                    <a:pt x="2824" y="1843"/>
                    <a:pt x="3478" y="1661"/>
                    <a:pt x="3844" y="1388"/>
                  </a:cubicBezTo>
                  <a:lnTo>
                    <a:pt x="3956" y="1294"/>
                  </a:lnTo>
                  <a:cubicBezTo>
                    <a:pt x="4083" y="1169"/>
                    <a:pt x="4155" y="1031"/>
                    <a:pt x="4155" y="884"/>
                  </a:cubicBezTo>
                  <a:lnTo>
                    <a:pt x="4155" y="2014"/>
                  </a:lnTo>
                  <a:close/>
                  <a:moveTo>
                    <a:pt x="2500" y="790"/>
                  </a:moveTo>
                  <a:lnTo>
                    <a:pt x="3356" y="555"/>
                  </a:lnTo>
                  <a:lnTo>
                    <a:pt x="3356" y="696"/>
                  </a:lnTo>
                  <a:lnTo>
                    <a:pt x="3581" y="621"/>
                  </a:lnTo>
                  <a:lnTo>
                    <a:pt x="3581" y="386"/>
                  </a:lnTo>
                  <a:lnTo>
                    <a:pt x="3102" y="264"/>
                  </a:lnTo>
                  <a:lnTo>
                    <a:pt x="2876" y="329"/>
                  </a:lnTo>
                  <a:lnTo>
                    <a:pt x="3224" y="423"/>
                  </a:lnTo>
                  <a:lnTo>
                    <a:pt x="2190" y="696"/>
                  </a:lnTo>
                  <a:lnTo>
                    <a:pt x="2500" y="790"/>
                  </a:lnTo>
                  <a:close/>
                  <a:moveTo>
                    <a:pt x="2082" y="0"/>
                  </a:moveTo>
                  <a:cubicBezTo>
                    <a:pt x="3185" y="0"/>
                    <a:pt x="4080" y="396"/>
                    <a:pt x="4080" y="884"/>
                  </a:cubicBezTo>
                  <a:cubicBezTo>
                    <a:pt x="4080" y="1011"/>
                    <a:pt x="4019" y="1132"/>
                    <a:pt x="3909" y="1241"/>
                  </a:cubicBezTo>
                  <a:lnTo>
                    <a:pt x="2829" y="940"/>
                  </a:lnTo>
                  <a:lnTo>
                    <a:pt x="2829" y="940"/>
                  </a:lnTo>
                  <a:lnTo>
                    <a:pt x="3431" y="940"/>
                  </a:lnTo>
                  <a:lnTo>
                    <a:pt x="3224" y="884"/>
                  </a:lnTo>
                  <a:lnTo>
                    <a:pt x="2284" y="884"/>
                  </a:lnTo>
                  <a:lnTo>
                    <a:pt x="2284" y="1157"/>
                  </a:lnTo>
                  <a:lnTo>
                    <a:pt x="2519" y="1204"/>
                  </a:lnTo>
                  <a:lnTo>
                    <a:pt x="2519" y="1034"/>
                  </a:lnTo>
                  <a:lnTo>
                    <a:pt x="3757" y="1365"/>
                  </a:lnTo>
                  <a:cubicBezTo>
                    <a:pt x="3401" y="1607"/>
                    <a:pt x="2784" y="1768"/>
                    <a:pt x="2082" y="1768"/>
                  </a:cubicBezTo>
                  <a:cubicBezTo>
                    <a:pt x="979" y="1768"/>
                    <a:pt x="85" y="1372"/>
                    <a:pt x="85" y="884"/>
                  </a:cubicBezTo>
                  <a:cubicBezTo>
                    <a:pt x="85" y="731"/>
                    <a:pt x="172" y="588"/>
                    <a:pt x="326" y="463"/>
                  </a:cubicBezTo>
                  <a:lnTo>
                    <a:pt x="1231" y="696"/>
                  </a:lnTo>
                  <a:lnTo>
                    <a:pt x="649" y="696"/>
                  </a:lnTo>
                  <a:lnTo>
                    <a:pt x="649" y="696"/>
                  </a:lnTo>
                  <a:lnTo>
                    <a:pt x="884" y="752"/>
                  </a:lnTo>
                  <a:lnTo>
                    <a:pt x="1824" y="771"/>
                  </a:lnTo>
                  <a:lnTo>
                    <a:pt x="1824" y="517"/>
                  </a:lnTo>
                  <a:lnTo>
                    <a:pt x="1598" y="452"/>
                  </a:lnTo>
                  <a:lnTo>
                    <a:pt x="1598" y="621"/>
                  </a:lnTo>
                  <a:lnTo>
                    <a:pt x="522" y="332"/>
                  </a:lnTo>
                  <a:cubicBezTo>
                    <a:pt x="888" y="130"/>
                    <a:pt x="1451" y="0"/>
                    <a:pt x="2082" y="0"/>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63" name="TextBox 62"/>
            <p:cNvSpPr txBox="1"/>
            <p:nvPr/>
          </p:nvSpPr>
          <p:spPr>
            <a:xfrm>
              <a:off x="2205022" y="3253087"/>
              <a:ext cx="1581160" cy="461665"/>
            </a:xfrm>
            <a:prstGeom prst="rect">
              <a:avLst/>
            </a:prstGeom>
            <a:noFill/>
          </p:spPr>
          <p:txBody>
            <a:bodyPr wrap="square" rtlCol="0">
              <a:spAutoFit/>
            </a:bodyPr>
            <a:lstStyle/>
            <a:p>
              <a:r>
                <a:rPr lang="zh-CN" altLang="en-US" sz="2400" b="0" dirty="0">
                  <a:solidFill>
                    <a:schemeClr val="tx1"/>
                  </a:solidFill>
                  <a:latin typeface="微软雅黑" charset="-122"/>
                  <a:ea typeface="微软雅黑" charset="-122"/>
                </a:rPr>
                <a:t>系统软件</a:t>
              </a:r>
            </a:p>
          </p:txBody>
        </p:sp>
      </p:grpSp>
      <p:sp>
        <p:nvSpPr>
          <p:cNvPr id="67" name="任意多边形 66"/>
          <p:cNvSpPr/>
          <p:nvPr/>
        </p:nvSpPr>
        <p:spPr bwMode="auto">
          <a:xfrm flipV="1">
            <a:off x="5093014" y="2036118"/>
            <a:ext cx="3286148" cy="928694"/>
          </a:xfrm>
          <a:custGeom>
            <a:avLst/>
            <a:gdLst>
              <a:gd name="connsiteX0" fmla="*/ 0 w 3357586"/>
              <a:gd name="connsiteY0" fmla="*/ 1000132 h 1000132"/>
              <a:gd name="connsiteX1" fmla="*/ 565865 w 3357586"/>
              <a:gd name="connsiteY1" fmla="*/ 0 h 1000132"/>
              <a:gd name="connsiteX2" fmla="*/ 2791721 w 3357586"/>
              <a:gd name="connsiteY2" fmla="*/ 0 h 1000132"/>
              <a:gd name="connsiteX3" fmla="*/ 3357586 w 3357586"/>
              <a:gd name="connsiteY3" fmla="*/ 1000132 h 1000132"/>
              <a:gd name="connsiteX4" fmla="*/ 0 w 3357586"/>
              <a:gd name="connsiteY4" fmla="*/ 1000132 h 100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586" h="1000132">
                <a:moveTo>
                  <a:pt x="0" y="1000132"/>
                </a:moveTo>
                <a:lnTo>
                  <a:pt x="565865" y="0"/>
                </a:lnTo>
                <a:lnTo>
                  <a:pt x="2791721" y="0"/>
                </a:lnTo>
                <a:lnTo>
                  <a:pt x="3357586" y="1000132"/>
                </a:lnTo>
                <a:lnTo>
                  <a:pt x="0" y="1000132"/>
                </a:lnTo>
                <a:close/>
              </a:path>
            </a:pathLst>
          </a:cu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800" b="0" i="0" u="none" strike="noStrike" cap="none" normalizeH="0" baseline="0">
              <a:ln>
                <a:noFill/>
              </a:ln>
              <a:solidFill>
                <a:schemeClr val="bg1"/>
              </a:solidFill>
              <a:effectLst/>
              <a:latin typeface="Times New Roman" panose="02020503050405090304" pitchFamily="18" charset="0"/>
              <a:ea typeface="宋体" panose="02010600030101010101" pitchFamily="2" charset="-122"/>
            </a:endParaRPr>
          </a:p>
        </p:txBody>
      </p:sp>
      <p:sp>
        <p:nvSpPr>
          <p:cNvPr id="68" name="梯形 67"/>
          <p:cNvSpPr/>
          <p:nvPr/>
        </p:nvSpPr>
        <p:spPr bwMode="auto">
          <a:xfrm flipV="1">
            <a:off x="5700237" y="3036250"/>
            <a:ext cx="2071702" cy="785818"/>
          </a:xfrm>
          <a:prstGeom prst="trapezoid">
            <a:avLst>
              <a:gd name="adj" fmla="val 56579"/>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800" b="0" i="0" u="none" strike="noStrike" cap="none" normalizeH="0" baseline="0">
              <a:ln>
                <a:noFill/>
              </a:ln>
              <a:solidFill>
                <a:schemeClr val="bg1"/>
              </a:solidFill>
              <a:effectLst/>
              <a:latin typeface="Times New Roman" panose="02020503050405090304" pitchFamily="18" charset="0"/>
              <a:ea typeface="宋体" panose="02010600030101010101" pitchFamily="2" charset="-122"/>
            </a:endParaRPr>
          </a:p>
        </p:txBody>
      </p:sp>
      <p:sp>
        <p:nvSpPr>
          <p:cNvPr id="69" name="梯形 68"/>
          <p:cNvSpPr/>
          <p:nvPr/>
        </p:nvSpPr>
        <p:spPr bwMode="auto">
          <a:xfrm flipV="1">
            <a:off x="6164584" y="3893506"/>
            <a:ext cx="1143008" cy="928694"/>
          </a:xfrm>
          <a:prstGeom prst="trapezoid">
            <a:avLst>
              <a:gd name="adj" fmla="val 68182"/>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1800" b="0" i="0" u="none" strike="noStrike" cap="none" normalizeH="0" baseline="0">
              <a:ln>
                <a:noFill/>
              </a:ln>
              <a:solidFill>
                <a:schemeClr val="bg1"/>
              </a:solidFill>
              <a:effectLst/>
              <a:latin typeface="Times New Roman" panose="02020503050405090304" pitchFamily="18" charset="0"/>
              <a:ea typeface="宋体" panose="02010600030101010101" pitchFamily="2" charset="-122"/>
            </a:endParaRPr>
          </a:p>
        </p:txBody>
      </p:sp>
      <p:sp>
        <p:nvSpPr>
          <p:cNvPr id="73" name="TextBox 72"/>
          <p:cNvSpPr txBox="1"/>
          <p:nvPr/>
        </p:nvSpPr>
        <p:spPr>
          <a:xfrm rot="10800000" flipV="1">
            <a:off x="6007421" y="3179126"/>
            <a:ext cx="1581160" cy="461665"/>
          </a:xfrm>
          <a:prstGeom prst="rect">
            <a:avLst/>
          </a:prstGeom>
          <a:noFill/>
        </p:spPr>
        <p:txBody>
          <a:bodyPr wrap="square" rtlCol="0">
            <a:spAutoFit/>
          </a:bodyPr>
          <a:lstStyle/>
          <a:p>
            <a:r>
              <a:rPr lang="zh-CN" altLang="en-US" sz="2400" b="0" dirty="0">
                <a:solidFill>
                  <a:schemeClr val="tx1"/>
                </a:solidFill>
                <a:latin typeface="微软雅黑" charset="-122"/>
                <a:ea typeface="微软雅黑" charset="-122"/>
              </a:rPr>
              <a:t>系统软件</a:t>
            </a:r>
          </a:p>
        </p:txBody>
      </p:sp>
      <p:sp>
        <p:nvSpPr>
          <p:cNvPr id="97" name="TextBox 96"/>
          <p:cNvSpPr txBox="1"/>
          <p:nvPr/>
        </p:nvSpPr>
        <p:spPr>
          <a:xfrm>
            <a:off x="4242424" y="2464746"/>
            <a:ext cx="1581160" cy="461665"/>
          </a:xfrm>
          <a:prstGeom prst="rect">
            <a:avLst/>
          </a:prstGeom>
          <a:noFill/>
        </p:spPr>
        <p:txBody>
          <a:bodyPr wrap="square" rtlCol="0">
            <a:spAutoFit/>
          </a:bodyPr>
          <a:lstStyle/>
          <a:p>
            <a:r>
              <a:rPr lang="zh-CN" altLang="en-US" sz="2400" b="0" dirty="0">
                <a:solidFill>
                  <a:schemeClr val="tx1"/>
                </a:solidFill>
                <a:latin typeface="微软雅黑" charset="-122"/>
                <a:ea typeface="微软雅黑" charset="-122"/>
              </a:rPr>
              <a:t>应用</a:t>
            </a:r>
          </a:p>
        </p:txBody>
      </p:sp>
      <p:sp>
        <p:nvSpPr>
          <p:cNvPr id="98" name="TextBox 97"/>
          <p:cNvSpPr txBox="1"/>
          <p:nvPr/>
        </p:nvSpPr>
        <p:spPr>
          <a:xfrm>
            <a:off x="6447476" y="4074783"/>
            <a:ext cx="1581160" cy="461665"/>
          </a:xfrm>
          <a:prstGeom prst="rect">
            <a:avLst/>
          </a:prstGeom>
          <a:noFill/>
        </p:spPr>
        <p:txBody>
          <a:bodyPr wrap="square" rtlCol="0">
            <a:spAutoFit/>
          </a:bodyPr>
          <a:lstStyle/>
          <a:p>
            <a:r>
              <a:rPr lang="zh-CN" altLang="en-US" sz="2400" b="0" dirty="0">
                <a:solidFill>
                  <a:schemeClr val="tx1"/>
                </a:solidFill>
                <a:latin typeface="微软雅黑" charset="-122"/>
                <a:ea typeface="微软雅黑" charset="-122"/>
              </a:rPr>
              <a:t>云</a:t>
            </a:r>
          </a:p>
        </p:txBody>
      </p:sp>
      <p:sp>
        <p:nvSpPr>
          <p:cNvPr id="99" name="TextBox 98"/>
          <p:cNvSpPr txBox="1"/>
          <p:nvPr/>
        </p:nvSpPr>
        <p:spPr>
          <a:xfrm>
            <a:off x="6310315" y="2339968"/>
            <a:ext cx="1581160" cy="461665"/>
          </a:xfrm>
          <a:prstGeom prst="rect">
            <a:avLst/>
          </a:prstGeom>
          <a:noFill/>
        </p:spPr>
        <p:txBody>
          <a:bodyPr wrap="square" rtlCol="0">
            <a:spAutoFit/>
          </a:bodyPr>
          <a:lstStyle/>
          <a:p>
            <a:r>
              <a:rPr lang="zh-CN" altLang="en-US" sz="2400" b="0" dirty="0">
                <a:solidFill>
                  <a:schemeClr val="tx1"/>
                </a:solidFill>
                <a:latin typeface="微软雅黑" charset="-122"/>
                <a:ea typeface="微软雅黑" charset="-122"/>
              </a:rPr>
              <a:t>应用</a:t>
            </a:r>
          </a:p>
        </p:txBody>
      </p:sp>
      <p:sp>
        <p:nvSpPr>
          <p:cNvPr id="100" name="TextBox 99"/>
          <p:cNvSpPr txBox="1"/>
          <p:nvPr/>
        </p:nvSpPr>
        <p:spPr>
          <a:xfrm>
            <a:off x="3521378" y="4932039"/>
            <a:ext cx="2500330" cy="461665"/>
          </a:xfrm>
          <a:prstGeom prst="rect">
            <a:avLst/>
          </a:prstGeom>
          <a:noFill/>
        </p:spPr>
        <p:txBody>
          <a:bodyPr wrap="square" rtlCol="0">
            <a:spAutoFit/>
          </a:bodyPr>
          <a:lstStyle/>
          <a:p>
            <a:r>
              <a:rPr lang="zh-CN" altLang="en-US" sz="2400" b="0" dirty="0">
                <a:solidFill>
                  <a:schemeClr val="tx1"/>
                </a:solidFill>
                <a:latin typeface="微软雅黑" charset="-122"/>
                <a:ea typeface="微软雅黑" charset="-122"/>
              </a:rPr>
              <a:t>传统</a:t>
            </a:r>
            <a:r>
              <a:rPr lang="en-US" altLang="zh-CN" sz="2400" b="0" dirty="0">
                <a:solidFill>
                  <a:schemeClr val="tx1"/>
                </a:solidFill>
                <a:latin typeface="微软雅黑" charset="-122"/>
                <a:ea typeface="微软雅黑" charset="-122"/>
              </a:rPr>
              <a:t>IT</a:t>
            </a:r>
            <a:r>
              <a:rPr lang="zh-CN" altLang="en-US" sz="2400" b="0" dirty="0">
                <a:solidFill>
                  <a:schemeClr val="tx1"/>
                </a:solidFill>
                <a:latin typeface="微软雅黑" charset="-122"/>
                <a:ea typeface="微软雅黑" charset="-122"/>
              </a:rPr>
              <a:t>市场</a:t>
            </a:r>
          </a:p>
        </p:txBody>
      </p:sp>
      <p:sp>
        <p:nvSpPr>
          <p:cNvPr id="101" name="TextBox 100"/>
          <p:cNvSpPr txBox="1"/>
          <p:nvPr/>
        </p:nvSpPr>
        <p:spPr>
          <a:xfrm>
            <a:off x="1663990" y="4074783"/>
            <a:ext cx="1857388" cy="461665"/>
          </a:xfrm>
          <a:prstGeom prst="rect">
            <a:avLst/>
          </a:prstGeom>
          <a:noFill/>
        </p:spPr>
        <p:txBody>
          <a:bodyPr wrap="square" rtlCol="0">
            <a:spAutoFit/>
          </a:bodyPr>
          <a:lstStyle/>
          <a:p>
            <a:r>
              <a:rPr lang="en-US" altLang="zh-CN" sz="2400" b="0" dirty="0">
                <a:solidFill>
                  <a:srgbClr val="FF0000"/>
                </a:solidFill>
                <a:latin typeface="微软雅黑" charset="-122"/>
                <a:ea typeface="微软雅黑" charset="-122"/>
              </a:rPr>
              <a:t>80%</a:t>
            </a:r>
            <a:r>
              <a:rPr lang="zh-CN" altLang="en-US" sz="2400" b="0" dirty="0">
                <a:solidFill>
                  <a:srgbClr val="FF0000"/>
                </a:solidFill>
                <a:latin typeface="微软雅黑" charset="-122"/>
                <a:ea typeface="微软雅黑" charset="-122"/>
              </a:rPr>
              <a:t>成本</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p:cNvSpPr>
            <a:spLocks noGrp="1"/>
          </p:cNvSpPr>
          <p:nvPr>
            <p:ph type="body" sz="quarter" idx="10"/>
          </p:nvPr>
        </p:nvSpPr>
        <p:spPr>
          <a:xfrm>
            <a:off x="675289" y="576257"/>
            <a:ext cx="5025503" cy="480909"/>
          </a:xfrm>
        </p:spPr>
        <p:txBody>
          <a:bodyPr/>
          <a:lstStyle/>
          <a:p>
            <a:r>
              <a:rPr kumimoji="1" lang="zh-CN" altLang="en-US" dirty="0"/>
              <a:t>云计算的本质</a:t>
            </a:r>
          </a:p>
        </p:txBody>
      </p:sp>
      <p:sp>
        <p:nvSpPr>
          <p:cNvPr id="9" name="内容占位符 23"/>
          <p:cNvSpPr txBox="1"/>
          <p:nvPr/>
        </p:nvSpPr>
        <p:spPr>
          <a:xfrm>
            <a:off x="768116" y="5284487"/>
            <a:ext cx="10972633" cy="1502997"/>
          </a:xfrm>
          <a:prstGeom prst="rect">
            <a:avLst/>
          </a:prstGeom>
        </p:spPr>
        <p:txBody>
          <a:bodyP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defTabSz="1218565">
              <a:buNone/>
              <a:defRPr/>
            </a:pPr>
            <a:r>
              <a:rPr lang="en-US" altLang="zh-CN" sz="2000" dirty="0">
                <a:latin typeface="微软雅黑" charset="-122"/>
                <a:ea typeface="微软雅黑" charset="-122"/>
              </a:rPr>
              <a:t>IT</a:t>
            </a:r>
            <a:r>
              <a:rPr lang="zh-CN" altLang="en-US" sz="2000" dirty="0">
                <a:latin typeface="微软雅黑" charset="-122"/>
                <a:ea typeface="微软雅黑" charset="-122"/>
              </a:rPr>
              <a:t>消费模式转变是一个重大的转变：云计算需要通过技术将</a:t>
            </a:r>
            <a:r>
              <a:rPr lang="en-US" altLang="zh-CN" sz="2000" dirty="0">
                <a:latin typeface="微软雅黑" charset="-122"/>
                <a:ea typeface="微软雅黑" charset="-122"/>
              </a:rPr>
              <a:t>IT</a:t>
            </a:r>
            <a:r>
              <a:rPr lang="zh-CN" altLang="en-US" sz="2000" dirty="0">
                <a:latin typeface="微软雅黑" charset="-122"/>
                <a:ea typeface="微软雅黑" charset="-122"/>
              </a:rPr>
              <a:t>资源</a:t>
            </a:r>
            <a:r>
              <a:rPr lang="zh-CN" altLang="en-US" sz="2000" b="1" dirty="0">
                <a:latin typeface="微软雅黑" charset="-122"/>
                <a:ea typeface="微软雅黑" charset="-122"/>
              </a:rPr>
              <a:t>池化和服务化</a:t>
            </a:r>
            <a:r>
              <a:rPr lang="zh-CN" altLang="en-US" sz="2000" dirty="0">
                <a:latin typeface="微软雅黑" charset="-122"/>
                <a:ea typeface="微软雅黑" charset="-122"/>
              </a:rPr>
              <a:t>，通过互联网提供</a:t>
            </a:r>
            <a:r>
              <a:rPr lang="en-US" altLang="zh-CN" sz="2000" dirty="0">
                <a:latin typeface="微软雅黑" charset="-122"/>
                <a:ea typeface="微软雅黑" charset="-122"/>
              </a:rPr>
              <a:t>IT</a:t>
            </a:r>
            <a:r>
              <a:rPr lang="zh-CN" altLang="en-US" sz="2000" dirty="0">
                <a:latin typeface="微软雅黑" charset="-122"/>
                <a:ea typeface="微软雅黑" charset="-122"/>
              </a:rPr>
              <a:t>服务，而用户由网络浏览器或轻量级终端软件来获取和使用这些</a:t>
            </a:r>
            <a:r>
              <a:rPr lang="en-US" altLang="zh-CN" sz="2000" dirty="0">
                <a:latin typeface="微软雅黑" charset="-122"/>
                <a:ea typeface="微软雅黑" charset="-122"/>
              </a:rPr>
              <a:t>IT</a:t>
            </a:r>
            <a:r>
              <a:rPr lang="zh-CN" altLang="en-US" sz="2000" dirty="0">
                <a:latin typeface="微软雅黑" charset="-122"/>
                <a:ea typeface="微软雅黑" charset="-122"/>
              </a:rPr>
              <a:t>服务“购买软硬件产品”向“购买信息服务”转变。</a:t>
            </a:r>
            <a:r>
              <a:rPr lang="zh-CN" altLang="en-US" sz="2000" b="1" dirty="0">
                <a:latin typeface="微软雅黑" charset="-122"/>
                <a:ea typeface="微软雅黑" charset="-122"/>
              </a:rPr>
              <a:t>简单来说，就是把应用程序和数据都放在由大量服务器组成的云中，用户需要什么只要购买相应服务并使用即可。</a:t>
            </a:r>
          </a:p>
          <a:p>
            <a:pPr marL="457200" indent="-457200" defTabSz="1218565">
              <a:buFont typeface="Wingdings" panose="05000000000000000000" pitchFamily="2" charset="2"/>
              <a:buChar char="n"/>
              <a:defRPr/>
            </a:pPr>
            <a:endParaRPr lang="zh-CN" altLang="en-US" sz="2135" dirty="0">
              <a:latin typeface="Microsoft YaHei" charset="-122"/>
              <a:ea typeface="Microsoft YaHei" charset="-122"/>
              <a:cs typeface="Microsoft YaHei" charset="-122"/>
            </a:endParaRPr>
          </a:p>
        </p:txBody>
      </p:sp>
      <p:sp>
        <p:nvSpPr>
          <p:cNvPr id="10" name="圆角矩形 9"/>
          <p:cNvSpPr/>
          <p:nvPr/>
        </p:nvSpPr>
        <p:spPr>
          <a:xfrm>
            <a:off x="864989" y="1252040"/>
            <a:ext cx="10464300" cy="1552765"/>
          </a:xfrm>
          <a:prstGeom prst="roundRect">
            <a:avLst>
              <a:gd name="adj" fmla="val 6821"/>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21888" tIns="60944" rIns="121888" bIns="60944" rtlCol="0" anchor="ctr"/>
          <a:lstStyle/>
          <a:p>
            <a:pPr algn="ctr" defTabSz="1218565">
              <a:defRPr/>
            </a:pPr>
            <a:endParaRPr lang="zh-CN" altLang="en-US" sz="2400" kern="0" dirty="0">
              <a:solidFill>
                <a:sysClr val="windowText" lastClr="000000"/>
              </a:solidFill>
              <a:latin typeface="微软雅黑" charset="-122"/>
              <a:ea typeface="微软雅黑" charset="-122"/>
            </a:endParaRPr>
          </a:p>
        </p:txBody>
      </p:sp>
      <p:pic>
        <p:nvPicPr>
          <p:cNvPr id="11" name="图片 10" descr="Tagum_City_street_at_night.jpg"/>
          <p:cNvPicPr>
            <a:picLocks noChangeAspect="1"/>
          </p:cNvPicPr>
          <p:nvPr/>
        </p:nvPicPr>
        <p:blipFill>
          <a:blip r:embed="rId3" cstate="print"/>
          <a:stretch>
            <a:fillRect/>
          </a:stretch>
        </p:blipFill>
        <p:spPr>
          <a:xfrm>
            <a:off x="8586034" y="1488457"/>
            <a:ext cx="1617577" cy="10799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图片 14" descr="images.jpg"/>
          <p:cNvPicPr>
            <a:picLocks noChangeAspect="1"/>
          </p:cNvPicPr>
          <p:nvPr/>
        </p:nvPicPr>
        <p:blipFill>
          <a:blip r:embed="rId4" cstate="print"/>
          <a:stretch>
            <a:fillRect/>
          </a:stretch>
        </p:blipFill>
        <p:spPr>
          <a:xfrm>
            <a:off x="1864823" y="1424934"/>
            <a:ext cx="1617577" cy="12069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右箭头 15"/>
          <p:cNvSpPr/>
          <p:nvPr/>
        </p:nvSpPr>
        <p:spPr>
          <a:xfrm>
            <a:off x="3816581" y="1695046"/>
            <a:ext cx="1047743" cy="666756"/>
          </a:xfrm>
          <a:prstGeom prst="rightArrow">
            <a:avLst/>
          </a:prstGeom>
          <a:gradFill flip="none" rotWithShape="1">
            <a:gsLst>
              <a:gs pos="100000">
                <a:srgbClr val="AAD26B"/>
              </a:gs>
              <a:gs pos="0">
                <a:srgbClr val="6C9E3B"/>
              </a:gs>
            </a:gsLst>
            <a:lin ang="16200000" scaled="0"/>
            <a:tileRect/>
          </a:gradFill>
          <a:ln w="12700" cap="flat" cmpd="sng" algn="ctr">
            <a:noFill/>
            <a:prstDash val="solid"/>
            <a:headEnd type="none" w="med" len="med"/>
            <a:tailEnd type="none" w="med" len="med"/>
          </a:ln>
          <a:effectLst>
            <a:outerShdw blurRad="50800" dist="38100" dir="5400000" algn="t" rotWithShape="0">
              <a:prstClr val="black">
                <a:alpha val="40000"/>
              </a:prstClr>
            </a:outerShdw>
          </a:effectLst>
          <a:scene3d>
            <a:camera prst="orthographicFront"/>
            <a:lightRig rig="threePt" dir="t"/>
          </a:scene3d>
          <a:sp3d>
            <a:bevelT w="31750" h="12700"/>
          </a:sp3d>
        </p:spPr>
        <p:txBody>
          <a:bodyPr lIns="121888" tIns="60944" rIns="121888" bIns="60944" anchor="ctr" anchorCtr="1"/>
          <a:lstStyle/>
          <a:p>
            <a:pPr defTabSz="1218565">
              <a:buClr>
                <a:srgbClr val="000000"/>
              </a:buClr>
              <a:defRPr/>
            </a:pPr>
            <a:endParaRPr lang="zh-CN" altLang="en-US" sz="2000" b="1" i="1" kern="0" dirty="0">
              <a:solidFill>
                <a:sysClr val="windowText" lastClr="000000"/>
              </a:solidFill>
              <a:latin typeface="微软雅黑" charset="-122"/>
              <a:ea typeface="微软雅黑" charset="-122"/>
            </a:endParaRPr>
          </a:p>
        </p:txBody>
      </p:sp>
      <p:sp>
        <p:nvSpPr>
          <p:cNvPr id="17" name="右箭头 16"/>
          <p:cNvSpPr/>
          <p:nvPr/>
        </p:nvSpPr>
        <p:spPr>
          <a:xfrm>
            <a:off x="7208357" y="1695046"/>
            <a:ext cx="1047743" cy="666756"/>
          </a:xfrm>
          <a:prstGeom prst="rightArrow">
            <a:avLst/>
          </a:prstGeom>
          <a:gradFill flip="none" rotWithShape="1">
            <a:gsLst>
              <a:gs pos="100000">
                <a:srgbClr val="AAD26B"/>
              </a:gs>
              <a:gs pos="0">
                <a:srgbClr val="6C9E3B"/>
              </a:gs>
            </a:gsLst>
            <a:lin ang="16200000" scaled="0"/>
            <a:tileRect/>
          </a:gradFill>
          <a:ln w="12700" cap="flat" cmpd="sng" algn="ctr">
            <a:noFill/>
            <a:prstDash val="solid"/>
            <a:headEnd type="none" w="med" len="med"/>
            <a:tailEnd type="none" w="med" len="med"/>
          </a:ln>
          <a:effectLst>
            <a:outerShdw blurRad="50800" dist="38100" dir="5400000" algn="t" rotWithShape="0">
              <a:prstClr val="black">
                <a:alpha val="40000"/>
              </a:prstClr>
            </a:outerShdw>
          </a:effectLst>
          <a:scene3d>
            <a:camera prst="orthographicFront"/>
            <a:lightRig rig="threePt" dir="t"/>
          </a:scene3d>
          <a:sp3d>
            <a:bevelT w="31750" h="12700"/>
          </a:sp3d>
        </p:spPr>
        <p:txBody>
          <a:bodyPr lIns="121888" tIns="60944" rIns="121888" bIns="60944" anchor="ctr" anchorCtr="1"/>
          <a:lstStyle/>
          <a:p>
            <a:pPr defTabSz="1218565">
              <a:buClr>
                <a:srgbClr val="000000"/>
              </a:buClr>
              <a:defRPr/>
            </a:pPr>
            <a:endParaRPr lang="zh-CN" altLang="en-US" sz="2000" b="1" i="1" kern="0" dirty="0">
              <a:solidFill>
                <a:sysClr val="windowText" lastClr="000000"/>
              </a:solidFill>
              <a:latin typeface="微软雅黑" charset="-122"/>
              <a:ea typeface="微软雅黑" charset="-122"/>
            </a:endParaRPr>
          </a:p>
        </p:txBody>
      </p:sp>
      <p:sp>
        <p:nvSpPr>
          <p:cNvPr id="18" name="圆角矩形 17"/>
          <p:cNvSpPr/>
          <p:nvPr/>
        </p:nvSpPr>
        <p:spPr>
          <a:xfrm>
            <a:off x="864989" y="2914432"/>
            <a:ext cx="10464300" cy="666756"/>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121888" tIns="60944" rIns="121888" bIns="60944" anchor="ctr" anchorCtr="1"/>
          <a:lstStyle/>
          <a:p>
            <a:pPr defTabSz="1218565">
              <a:buClr>
                <a:srgbClr val="000000"/>
              </a:buClr>
              <a:defRPr/>
            </a:pPr>
            <a:r>
              <a:rPr lang="zh-CN" altLang="en-US" sz="2665" b="1" kern="0" dirty="0">
                <a:solidFill>
                  <a:schemeClr val="bg1"/>
                </a:solidFill>
                <a:latin typeface="微软雅黑" charset="-122"/>
                <a:ea typeface="微软雅黑" charset="-122"/>
              </a:rPr>
              <a:t>云计算是</a:t>
            </a:r>
            <a:r>
              <a:rPr lang="zh-CN" altLang="en-US" sz="2665" b="1" kern="0" dirty="0">
                <a:solidFill>
                  <a:srgbClr val="FFFF00"/>
                </a:solidFill>
                <a:latin typeface="微软雅黑" charset="-122"/>
                <a:ea typeface="微软雅黑" charset="-122"/>
              </a:rPr>
              <a:t>新技术</a:t>
            </a:r>
            <a:r>
              <a:rPr lang="en-US" altLang="zh-CN" sz="2665" b="1" kern="0" dirty="0">
                <a:solidFill>
                  <a:srgbClr val="FFFF00"/>
                </a:solidFill>
                <a:latin typeface="微软雅黑" charset="-122"/>
                <a:ea typeface="微软雅黑" charset="-122"/>
              </a:rPr>
              <a:t>+IT</a:t>
            </a:r>
            <a:r>
              <a:rPr lang="zh-CN" altLang="en-US" sz="2665" b="1" kern="0" dirty="0">
                <a:solidFill>
                  <a:srgbClr val="FFFF00"/>
                </a:solidFill>
                <a:latin typeface="微软雅黑" charset="-122"/>
                <a:ea typeface="微软雅黑" charset="-122"/>
              </a:rPr>
              <a:t>业务模式</a:t>
            </a:r>
            <a:r>
              <a:rPr lang="zh-CN" altLang="en-US" sz="2665" b="1" kern="0" dirty="0">
                <a:solidFill>
                  <a:schemeClr val="bg1"/>
                </a:solidFill>
                <a:latin typeface="微软雅黑" charset="-122"/>
                <a:ea typeface="微软雅黑" charset="-122"/>
              </a:rPr>
              <a:t>的创新</a:t>
            </a:r>
          </a:p>
        </p:txBody>
      </p:sp>
      <p:sp>
        <p:nvSpPr>
          <p:cNvPr id="19" name="圆角矩形 18"/>
          <p:cNvSpPr/>
          <p:nvPr/>
        </p:nvSpPr>
        <p:spPr>
          <a:xfrm>
            <a:off x="864989" y="3690815"/>
            <a:ext cx="10464300" cy="1482865"/>
          </a:xfrm>
          <a:prstGeom prst="roundRect">
            <a:avLst>
              <a:gd name="adj" fmla="val 6821"/>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21888" tIns="60944" rIns="121888" bIns="60944" rtlCol="0" anchor="ctr"/>
          <a:lstStyle/>
          <a:p>
            <a:pPr algn="ctr" defTabSz="1218565">
              <a:defRPr/>
            </a:pPr>
            <a:endParaRPr lang="zh-CN" altLang="en-US" sz="2400" kern="0" dirty="0">
              <a:solidFill>
                <a:sysClr val="windowText" lastClr="000000"/>
              </a:solidFill>
              <a:latin typeface="微软雅黑" charset="-122"/>
              <a:ea typeface="微软雅黑" charset="-122"/>
            </a:endParaRPr>
          </a:p>
        </p:txBody>
      </p:sp>
      <p:sp>
        <p:nvSpPr>
          <p:cNvPr id="20" name="右箭头 19"/>
          <p:cNvSpPr/>
          <p:nvPr/>
        </p:nvSpPr>
        <p:spPr>
          <a:xfrm>
            <a:off x="3816581" y="4098870"/>
            <a:ext cx="1047743" cy="666756"/>
          </a:xfrm>
          <a:prstGeom prst="rightArrow">
            <a:avLst/>
          </a:prstGeom>
          <a:gradFill flip="none" rotWithShape="1">
            <a:gsLst>
              <a:gs pos="100000">
                <a:srgbClr val="AAD26B"/>
              </a:gs>
              <a:gs pos="0">
                <a:srgbClr val="6C9E3B"/>
              </a:gs>
            </a:gsLst>
            <a:lin ang="16200000" scaled="0"/>
            <a:tileRect/>
          </a:gradFill>
          <a:ln w="12700" cap="flat" cmpd="sng" algn="ctr">
            <a:noFill/>
            <a:prstDash val="solid"/>
            <a:headEnd type="none" w="med" len="med"/>
            <a:tailEnd type="none" w="med" len="med"/>
          </a:ln>
          <a:effectLst>
            <a:outerShdw blurRad="50800" dist="38100" dir="5400000" algn="t" rotWithShape="0">
              <a:prstClr val="black">
                <a:alpha val="40000"/>
              </a:prstClr>
            </a:outerShdw>
          </a:effectLst>
          <a:scene3d>
            <a:camera prst="orthographicFront"/>
            <a:lightRig rig="threePt" dir="t"/>
          </a:scene3d>
          <a:sp3d>
            <a:bevelT w="31750" h="12700"/>
          </a:sp3d>
        </p:spPr>
        <p:txBody>
          <a:bodyPr lIns="121888" tIns="60944" rIns="121888" bIns="60944" anchor="ctr" anchorCtr="1"/>
          <a:lstStyle/>
          <a:p>
            <a:pPr defTabSz="1218565">
              <a:buClr>
                <a:srgbClr val="000000"/>
              </a:buClr>
              <a:defRPr/>
            </a:pPr>
            <a:endParaRPr lang="zh-CN" altLang="en-US" sz="2000" b="1" i="1" kern="0" dirty="0">
              <a:solidFill>
                <a:sysClr val="windowText" lastClr="000000"/>
              </a:solidFill>
              <a:latin typeface="微软雅黑" charset="-122"/>
              <a:ea typeface="微软雅黑" charset="-122"/>
            </a:endParaRPr>
          </a:p>
        </p:txBody>
      </p:sp>
      <p:sp>
        <p:nvSpPr>
          <p:cNvPr id="21" name="右箭头 20"/>
          <p:cNvSpPr/>
          <p:nvPr/>
        </p:nvSpPr>
        <p:spPr>
          <a:xfrm>
            <a:off x="7208357" y="4098870"/>
            <a:ext cx="1047743" cy="666756"/>
          </a:xfrm>
          <a:prstGeom prst="rightArrow">
            <a:avLst/>
          </a:prstGeom>
          <a:gradFill flip="none" rotWithShape="1">
            <a:gsLst>
              <a:gs pos="100000">
                <a:srgbClr val="AAD26B"/>
              </a:gs>
              <a:gs pos="0">
                <a:srgbClr val="6C9E3B"/>
              </a:gs>
            </a:gsLst>
            <a:lin ang="16200000" scaled="0"/>
            <a:tileRect/>
          </a:gradFill>
          <a:ln w="12700" cap="flat" cmpd="sng" algn="ctr">
            <a:noFill/>
            <a:prstDash val="solid"/>
            <a:headEnd type="none" w="med" len="med"/>
            <a:tailEnd type="none" w="med" len="med"/>
          </a:ln>
          <a:effectLst>
            <a:outerShdw blurRad="50800" dist="38100" dir="5400000" algn="t" rotWithShape="0">
              <a:prstClr val="black">
                <a:alpha val="40000"/>
              </a:prstClr>
            </a:outerShdw>
          </a:effectLst>
          <a:scene3d>
            <a:camera prst="orthographicFront"/>
            <a:lightRig rig="threePt" dir="t"/>
          </a:scene3d>
          <a:sp3d>
            <a:bevelT w="31750" h="12700"/>
          </a:sp3d>
        </p:spPr>
        <p:txBody>
          <a:bodyPr lIns="121888" tIns="60944" rIns="121888" bIns="60944" anchor="ctr" anchorCtr="1"/>
          <a:lstStyle/>
          <a:p>
            <a:pPr defTabSz="1218565">
              <a:buClr>
                <a:srgbClr val="000000"/>
              </a:buClr>
              <a:defRPr/>
            </a:pPr>
            <a:endParaRPr lang="zh-CN" altLang="en-US" sz="2000" b="1" i="1" kern="0" dirty="0">
              <a:solidFill>
                <a:sysClr val="windowText" lastClr="000000"/>
              </a:solidFill>
              <a:latin typeface="微软雅黑" charset="-122"/>
              <a:ea typeface="微软雅黑" charset="-122"/>
            </a:endParaRPr>
          </a:p>
        </p:txBody>
      </p:sp>
      <p:pic>
        <p:nvPicPr>
          <p:cNvPr id="22" name="图片 21" descr="DCaaS.jpg"/>
          <p:cNvPicPr>
            <a:picLocks noChangeAspect="1"/>
          </p:cNvPicPr>
          <p:nvPr/>
        </p:nvPicPr>
        <p:blipFill>
          <a:blip r:embed="rId5" cstate="print"/>
          <a:stretch>
            <a:fillRect/>
          </a:stretch>
        </p:blipFill>
        <p:spPr>
          <a:xfrm>
            <a:off x="1770588" y="3825646"/>
            <a:ext cx="1617577" cy="1213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图片 23" descr="Internet-marketing1.jpg"/>
          <p:cNvPicPr>
            <a:picLocks noChangeAspect="1"/>
          </p:cNvPicPr>
          <p:nvPr/>
        </p:nvPicPr>
        <p:blipFill>
          <a:blip r:embed="rId6" cstate="print"/>
          <a:stretch>
            <a:fillRect/>
          </a:stretch>
        </p:blipFill>
        <p:spPr>
          <a:xfrm>
            <a:off x="5115895" y="3825646"/>
            <a:ext cx="1617577" cy="1213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 name="图片 24" descr="images.jpg"/>
          <p:cNvPicPr>
            <a:picLocks noChangeAspect="1"/>
          </p:cNvPicPr>
          <p:nvPr/>
        </p:nvPicPr>
        <p:blipFill>
          <a:blip r:embed="rId7" cstate="print"/>
          <a:stretch>
            <a:fillRect/>
          </a:stretch>
        </p:blipFill>
        <p:spPr>
          <a:xfrm>
            <a:off x="8586034" y="3895979"/>
            <a:ext cx="1617577" cy="10725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6" name="图片 25"/>
          <p:cNvPicPr>
            <a:picLocks noChangeAspect="1"/>
          </p:cNvPicPr>
          <p:nvPr/>
        </p:nvPicPr>
        <p:blipFill>
          <a:blip r:embed="rId8"/>
          <a:stretch>
            <a:fillRect/>
          </a:stretch>
        </p:blipFill>
        <p:spPr>
          <a:xfrm>
            <a:off x="5057114" y="1452203"/>
            <a:ext cx="1821309" cy="12129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p:cNvSpPr>
            <a:spLocks noGrp="1"/>
          </p:cNvSpPr>
          <p:nvPr>
            <p:ph type="body" sz="quarter" idx="10"/>
          </p:nvPr>
        </p:nvSpPr>
        <p:spPr>
          <a:xfrm>
            <a:off x="675289" y="576257"/>
            <a:ext cx="5025503" cy="480909"/>
          </a:xfrm>
        </p:spPr>
        <p:txBody>
          <a:bodyPr>
            <a:normAutofit fontScale="97500"/>
          </a:bodyPr>
          <a:lstStyle/>
          <a:p>
            <a:r>
              <a:rPr kumimoji="1" lang="zh-CN" altLang="en-US" dirty="0"/>
              <a:t>云</a:t>
            </a:r>
            <a:r>
              <a:rPr kumimoji="1" lang="zh-CN" altLang="en-US"/>
              <a:t>计算的价值</a:t>
            </a:r>
          </a:p>
        </p:txBody>
      </p:sp>
      <p:pic>
        <p:nvPicPr>
          <p:cNvPr id="14338"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3099" y="4246563"/>
            <a:ext cx="1801812"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Rectangle 2"/>
          <p:cNvSpPr>
            <a:spLocks noChangeArrowheads="1"/>
          </p:cNvSpPr>
          <p:nvPr/>
        </p:nvSpPr>
        <p:spPr bwMode="auto">
          <a:xfrm>
            <a:off x="1708756" y="1398866"/>
            <a:ext cx="22558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cs typeface="Arial" panose="020B0604020202090204" pitchFamily="34" charset="0"/>
              </a:defRPr>
            </a:lvl1pPr>
            <a:lvl2pPr marL="742950" indent="-285750" eaLnBrk="0" hangingPunct="0">
              <a:defRPr>
                <a:solidFill>
                  <a:schemeClr val="tx1"/>
                </a:solidFill>
                <a:latin typeface="Arial" panose="020B0604020202090204" pitchFamily="34" charset="0"/>
                <a:cs typeface="Arial" panose="020B0604020202090204" pitchFamily="34" charset="0"/>
              </a:defRPr>
            </a:lvl2pPr>
            <a:lvl3pPr marL="1143000" indent="-228600" eaLnBrk="0" hangingPunct="0">
              <a:defRPr>
                <a:solidFill>
                  <a:schemeClr val="tx1"/>
                </a:solidFill>
                <a:latin typeface="Arial" panose="020B0604020202090204" pitchFamily="34" charset="0"/>
                <a:cs typeface="Arial" panose="020B0604020202090204" pitchFamily="34" charset="0"/>
              </a:defRPr>
            </a:lvl3pPr>
            <a:lvl4pPr marL="1600200" indent="-228600" eaLnBrk="0" hangingPunct="0">
              <a:defRPr>
                <a:solidFill>
                  <a:schemeClr val="tx1"/>
                </a:solidFill>
                <a:latin typeface="Arial" panose="020B0604020202090204" pitchFamily="34" charset="0"/>
                <a:cs typeface="Arial" panose="020B0604020202090204" pitchFamily="34" charset="0"/>
              </a:defRPr>
            </a:lvl4pPr>
            <a:lvl5pPr marL="2057400" indent="-228600" eaLnBrk="0" hangingPunct="0">
              <a:defRPr>
                <a:solidFill>
                  <a:schemeClr val="tx1"/>
                </a:solidFill>
                <a:latin typeface="Arial" panose="020B0604020202090204" pitchFamily="34" charset="0"/>
                <a:cs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9pPr>
          </a:lstStyle>
          <a:p>
            <a:pPr algn="ctr" eaLnBrk="1" hangingPunct="1"/>
            <a:r>
              <a:rPr lang="zh-CN" altLang="en-US" dirty="0">
                <a:latin typeface="微软雅黑" charset="-122"/>
                <a:ea typeface="微软雅黑" charset="-122"/>
              </a:rPr>
              <a:t>按需、自助</a:t>
            </a:r>
            <a:endParaRPr lang="en-IN" altLang="zh-CN" dirty="0">
              <a:latin typeface="微软雅黑" charset="-122"/>
              <a:ea typeface="微软雅黑" charset="-122"/>
            </a:endParaRPr>
          </a:p>
        </p:txBody>
      </p:sp>
      <p:sp>
        <p:nvSpPr>
          <p:cNvPr id="14342" name="Rectangle 3"/>
          <p:cNvSpPr>
            <a:spLocks noChangeArrowheads="1"/>
          </p:cNvSpPr>
          <p:nvPr/>
        </p:nvSpPr>
        <p:spPr bwMode="auto">
          <a:xfrm>
            <a:off x="2069586" y="5553075"/>
            <a:ext cx="1847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cs typeface="Arial" panose="020B0604020202090204" pitchFamily="34" charset="0"/>
              </a:defRPr>
            </a:lvl1pPr>
            <a:lvl2pPr marL="742950" indent="-285750" eaLnBrk="0" hangingPunct="0">
              <a:defRPr>
                <a:solidFill>
                  <a:schemeClr val="tx1"/>
                </a:solidFill>
                <a:latin typeface="Arial" panose="020B0604020202090204" pitchFamily="34" charset="0"/>
                <a:cs typeface="Arial" panose="020B0604020202090204" pitchFamily="34" charset="0"/>
              </a:defRPr>
            </a:lvl2pPr>
            <a:lvl3pPr marL="1143000" indent="-228600" eaLnBrk="0" hangingPunct="0">
              <a:defRPr>
                <a:solidFill>
                  <a:schemeClr val="tx1"/>
                </a:solidFill>
                <a:latin typeface="Arial" panose="020B0604020202090204" pitchFamily="34" charset="0"/>
                <a:cs typeface="Arial" panose="020B0604020202090204" pitchFamily="34" charset="0"/>
              </a:defRPr>
            </a:lvl3pPr>
            <a:lvl4pPr marL="1600200" indent="-228600" eaLnBrk="0" hangingPunct="0">
              <a:defRPr>
                <a:solidFill>
                  <a:schemeClr val="tx1"/>
                </a:solidFill>
                <a:latin typeface="Arial" panose="020B0604020202090204" pitchFamily="34" charset="0"/>
                <a:cs typeface="Arial" panose="020B0604020202090204" pitchFamily="34" charset="0"/>
              </a:defRPr>
            </a:lvl4pPr>
            <a:lvl5pPr marL="2057400" indent="-228600" eaLnBrk="0" hangingPunct="0">
              <a:defRPr>
                <a:solidFill>
                  <a:schemeClr val="tx1"/>
                </a:solidFill>
                <a:latin typeface="Arial" panose="020B0604020202090204" pitchFamily="34" charset="0"/>
                <a:cs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9pPr>
          </a:lstStyle>
          <a:p>
            <a:pPr algn="ctr" eaLnBrk="1" hangingPunct="1"/>
            <a:r>
              <a:rPr lang="zh-CN" altLang="en-US" dirty="0">
                <a:solidFill>
                  <a:srgbClr val="0D0D0D"/>
                </a:solidFill>
                <a:latin typeface="微软雅黑" charset="-122"/>
                <a:ea typeface="微软雅黑" charset="-122"/>
              </a:rPr>
              <a:t>广阔的网络访问</a:t>
            </a:r>
            <a:endParaRPr lang="en-IN" altLang="zh-CN" dirty="0">
              <a:solidFill>
                <a:srgbClr val="0D0D0D"/>
              </a:solidFill>
              <a:latin typeface="微软雅黑" charset="-122"/>
              <a:ea typeface="微软雅黑" charset="-122"/>
            </a:endParaRPr>
          </a:p>
        </p:txBody>
      </p:sp>
      <p:sp>
        <p:nvSpPr>
          <p:cNvPr id="14343" name="Rectangle 4"/>
          <p:cNvSpPr>
            <a:spLocks noChangeArrowheads="1"/>
          </p:cNvSpPr>
          <p:nvPr/>
        </p:nvSpPr>
        <p:spPr bwMode="auto">
          <a:xfrm>
            <a:off x="5687044" y="6071160"/>
            <a:ext cx="8819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cs typeface="Arial" panose="020B0604020202090204" pitchFamily="34" charset="0"/>
              </a:defRPr>
            </a:lvl1pPr>
            <a:lvl2pPr marL="742950" indent="-285750" eaLnBrk="0" hangingPunct="0">
              <a:defRPr>
                <a:solidFill>
                  <a:schemeClr val="tx1"/>
                </a:solidFill>
                <a:latin typeface="Arial" panose="020B0604020202090204" pitchFamily="34" charset="0"/>
                <a:cs typeface="Arial" panose="020B0604020202090204" pitchFamily="34" charset="0"/>
              </a:defRPr>
            </a:lvl2pPr>
            <a:lvl3pPr marL="1143000" indent="-228600" eaLnBrk="0" hangingPunct="0">
              <a:defRPr>
                <a:solidFill>
                  <a:schemeClr val="tx1"/>
                </a:solidFill>
                <a:latin typeface="Arial" panose="020B0604020202090204" pitchFamily="34" charset="0"/>
                <a:cs typeface="Arial" panose="020B0604020202090204" pitchFamily="34" charset="0"/>
              </a:defRPr>
            </a:lvl3pPr>
            <a:lvl4pPr marL="1600200" indent="-228600" eaLnBrk="0" hangingPunct="0">
              <a:defRPr>
                <a:solidFill>
                  <a:schemeClr val="tx1"/>
                </a:solidFill>
                <a:latin typeface="Arial" panose="020B0604020202090204" pitchFamily="34" charset="0"/>
                <a:cs typeface="Arial" panose="020B0604020202090204" pitchFamily="34" charset="0"/>
              </a:defRPr>
            </a:lvl4pPr>
            <a:lvl5pPr marL="2057400" indent="-228600" eaLnBrk="0" hangingPunct="0">
              <a:defRPr>
                <a:solidFill>
                  <a:schemeClr val="tx1"/>
                </a:solidFill>
                <a:latin typeface="Arial" panose="020B0604020202090204" pitchFamily="34" charset="0"/>
                <a:cs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9pPr>
          </a:lstStyle>
          <a:p>
            <a:pPr eaLnBrk="1" hangingPunct="1"/>
            <a:r>
              <a:rPr lang="zh-CN" altLang="en-US" dirty="0">
                <a:solidFill>
                  <a:srgbClr val="0D0D0D"/>
                </a:solidFill>
                <a:latin typeface="微软雅黑" charset="-122"/>
                <a:ea typeface="微软雅黑" charset="-122"/>
              </a:rPr>
              <a:t>资源池</a:t>
            </a:r>
            <a:endParaRPr lang="en-IN" altLang="zh-CN" dirty="0">
              <a:solidFill>
                <a:srgbClr val="0D0D0D"/>
              </a:solidFill>
              <a:latin typeface="微软雅黑" charset="-122"/>
              <a:ea typeface="微软雅黑" charset="-122"/>
            </a:endParaRPr>
          </a:p>
        </p:txBody>
      </p:sp>
      <p:sp>
        <p:nvSpPr>
          <p:cNvPr id="14344" name="Rectangle 5"/>
          <p:cNvSpPr>
            <a:spLocks noChangeArrowheads="1"/>
          </p:cNvSpPr>
          <p:nvPr/>
        </p:nvSpPr>
        <p:spPr bwMode="auto">
          <a:xfrm>
            <a:off x="8099101" y="5320368"/>
            <a:ext cx="13468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cs typeface="Arial" panose="020B0604020202090204" pitchFamily="34" charset="0"/>
              </a:defRPr>
            </a:lvl1pPr>
            <a:lvl2pPr marL="742950" indent="-285750" eaLnBrk="0" hangingPunct="0">
              <a:defRPr>
                <a:solidFill>
                  <a:schemeClr val="tx1"/>
                </a:solidFill>
                <a:latin typeface="Arial" panose="020B0604020202090204" pitchFamily="34" charset="0"/>
                <a:cs typeface="Arial" panose="020B0604020202090204" pitchFamily="34" charset="0"/>
              </a:defRPr>
            </a:lvl2pPr>
            <a:lvl3pPr marL="1143000" indent="-228600" eaLnBrk="0" hangingPunct="0">
              <a:defRPr>
                <a:solidFill>
                  <a:schemeClr val="tx1"/>
                </a:solidFill>
                <a:latin typeface="Arial" panose="020B0604020202090204" pitchFamily="34" charset="0"/>
                <a:cs typeface="Arial" panose="020B0604020202090204" pitchFamily="34" charset="0"/>
              </a:defRPr>
            </a:lvl3pPr>
            <a:lvl4pPr marL="1600200" indent="-228600" eaLnBrk="0" hangingPunct="0">
              <a:defRPr>
                <a:solidFill>
                  <a:schemeClr val="tx1"/>
                </a:solidFill>
                <a:latin typeface="Arial" panose="020B0604020202090204" pitchFamily="34" charset="0"/>
                <a:cs typeface="Arial" panose="020B0604020202090204" pitchFamily="34" charset="0"/>
              </a:defRPr>
            </a:lvl4pPr>
            <a:lvl5pPr marL="2057400" indent="-228600" eaLnBrk="0" hangingPunct="0">
              <a:defRPr>
                <a:solidFill>
                  <a:schemeClr val="tx1"/>
                </a:solidFill>
                <a:latin typeface="Arial" panose="020B0604020202090204" pitchFamily="34" charset="0"/>
                <a:cs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9pPr>
          </a:lstStyle>
          <a:p>
            <a:pPr eaLnBrk="1" hangingPunct="1"/>
            <a:r>
              <a:rPr lang="zh-CN" altLang="en-US" dirty="0">
                <a:solidFill>
                  <a:srgbClr val="0D0D0D"/>
                </a:solidFill>
                <a:latin typeface="微软雅黑" charset="-122"/>
                <a:ea typeface="微软雅黑" charset="-122"/>
              </a:rPr>
              <a:t>快速、灵活</a:t>
            </a:r>
            <a:endParaRPr lang="en-IN" altLang="zh-CN" dirty="0">
              <a:solidFill>
                <a:srgbClr val="0D0D0D"/>
              </a:solidFill>
              <a:latin typeface="微软雅黑" charset="-122"/>
              <a:ea typeface="微软雅黑" charset="-122"/>
            </a:endParaRPr>
          </a:p>
        </p:txBody>
      </p:sp>
      <p:sp>
        <p:nvSpPr>
          <p:cNvPr id="14345" name="Rectangle 6"/>
          <p:cNvSpPr>
            <a:spLocks noChangeArrowheads="1"/>
          </p:cNvSpPr>
          <p:nvPr/>
        </p:nvSpPr>
        <p:spPr bwMode="auto">
          <a:xfrm>
            <a:off x="7921111" y="1315353"/>
            <a:ext cx="15792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cs typeface="Arial" panose="020B0604020202090204" pitchFamily="34" charset="0"/>
              </a:defRPr>
            </a:lvl1pPr>
            <a:lvl2pPr marL="742950" indent="-285750" eaLnBrk="0" hangingPunct="0">
              <a:defRPr>
                <a:solidFill>
                  <a:schemeClr val="tx1"/>
                </a:solidFill>
                <a:latin typeface="Arial" panose="020B0604020202090204" pitchFamily="34" charset="0"/>
                <a:cs typeface="Arial" panose="020B0604020202090204" pitchFamily="34" charset="0"/>
              </a:defRPr>
            </a:lvl2pPr>
            <a:lvl3pPr marL="1143000" indent="-228600" eaLnBrk="0" hangingPunct="0">
              <a:defRPr>
                <a:solidFill>
                  <a:schemeClr val="tx1"/>
                </a:solidFill>
                <a:latin typeface="Arial" panose="020B0604020202090204" pitchFamily="34" charset="0"/>
                <a:cs typeface="Arial" panose="020B0604020202090204" pitchFamily="34" charset="0"/>
              </a:defRPr>
            </a:lvl3pPr>
            <a:lvl4pPr marL="1600200" indent="-228600" eaLnBrk="0" hangingPunct="0">
              <a:defRPr>
                <a:solidFill>
                  <a:schemeClr val="tx1"/>
                </a:solidFill>
                <a:latin typeface="Arial" panose="020B0604020202090204" pitchFamily="34" charset="0"/>
                <a:cs typeface="Arial" panose="020B0604020202090204" pitchFamily="34" charset="0"/>
              </a:defRPr>
            </a:lvl4pPr>
            <a:lvl5pPr marL="2057400" indent="-228600" eaLnBrk="0" hangingPunct="0">
              <a:defRPr>
                <a:solidFill>
                  <a:schemeClr val="tx1"/>
                </a:solidFill>
                <a:latin typeface="Arial" panose="020B0604020202090204" pitchFamily="34" charset="0"/>
                <a:cs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9pPr>
          </a:lstStyle>
          <a:p>
            <a:pPr algn="ctr" eaLnBrk="1" hangingPunct="1"/>
            <a:r>
              <a:rPr lang="zh-CN" altLang="en-US" dirty="0">
                <a:solidFill>
                  <a:srgbClr val="0D0D0D"/>
                </a:solidFill>
                <a:latin typeface="微软雅黑" charset="-122"/>
                <a:ea typeface="微软雅黑" charset="-122"/>
              </a:rPr>
              <a:t>可度量的服务</a:t>
            </a:r>
            <a:endParaRPr lang="en-IN" altLang="zh-CN" dirty="0">
              <a:solidFill>
                <a:srgbClr val="0D0D0D"/>
              </a:solidFill>
              <a:latin typeface="微软雅黑" charset="-122"/>
              <a:ea typeface="微软雅黑" charset="-122"/>
            </a:endParaRPr>
          </a:p>
        </p:txBody>
      </p:sp>
      <p:sp>
        <p:nvSpPr>
          <p:cNvPr id="14347" name="Rectangle 14"/>
          <p:cNvSpPr>
            <a:spLocks noChangeArrowheads="1"/>
          </p:cNvSpPr>
          <p:nvPr/>
        </p:nvSpPr>
        <p:spPr bwMode="auto">
          <a:xfrm>
            <a:off x="4605350" y="2965446"/>
            <a:ext cx="20859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cs typeface="Arial" panose="020B0604020202090204" pitchFamily="34" charset="0"/>
              </a:defRPr>
            </a:lvl1pPr>
            <a:lvl2pPr marL="742950" indent="-285750" eaLnBrk="0" hangingPunct="0">
              <a:defRPr>
                <a:solidFill>
                  <a:schemeClr val="tx1"/>
                </a:solidFill>
                <a:latin typeface="Arial" panose="020B0604020202090204" pitchFamily="34" charset="0"/>
                <a:cs typeface="Arial" panose="020B0604020202090204" pitchFamily="34" charset="0"/>
              </a:defRPr>
            </a:lvl2pPr>
            <a:lvl3pPr marL="1143000" indent="-228600" eaLnBrk="0" hangingPunct="0">
              <a:defRPr>
                <a:solidFill>
                  <a:schemeClr val="tx1"/>
                </a:solidFill>
                <a:latin typeface="Arial" panose="020B0604020202090204" pitchFamily="34" charset="0"/>
                <a:cs typeface="Arial" panose="020B0604020202090204" pitchFamily="34" charset="0"/>
              </a:defRPr>
            </a:lvl3pPr>
            <a:lvl4pPr marL="1600200" indent="-228600" eaLnBrk="0" hangingPunct="0">
              <a:defRPr>
                <a:solidFill>
                  <a:schemeClr val="tx1"/>
                </a:solidFill>
                <a:latin typeface="Arial" panose="020B0604020202090204" pitchFamily="34" charset="0"/>
                <a:cs typeface="Arial" panose="020B0604020202090204" pitchFamily="34" charset="0"/>
              </a:defRPr>
            </a:lvl4pPr>
            <a:lvl5pPr marL="2057400" indent="-228600" eaLnBrk="0" hangingPunct="0">
              <a:defRPr>
                <a:solidFill>
                  <a:schemeClr val="tx1"/>
                </a:solidFill>
                <a:latin typeface="Arial" panose="020B0604020202090204" pitchFamily="34" charset="0"/>
                <a:cs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9pPr>
          </a:lstStyle>
          <a:p>
            <a:pPr algn="ctr" eaLnBrk="1" hangingPunct="1"/>
            <a:r>
              <a:rPr lang="zh-CN" altLang="en-US" dirty="0">
                <a:solidFill>
                  <a:srgbClr val="0D0D0D"/>
                </a:solidFill>
                <a:latin typeface="微软雅黑" charset="-122"/>
                <a:ea typeface="微软雅黑" charset="-122"/>
              </a:rPr>
              <a:t>（云计算的特点）</a:t>
            </a:r>
            <a:endParaRPr lang="en-IN" altLang="zh-CN" dirty="0">
              <a:solidFill>
                <a:srgbClr val="0D0D0D"/>
              </a:solidFill>
              <a:latin typeface="微软雅黑" charset="-122"/>
              <a:ea typeface="微软雅黑" charset="-122"/>
            </a:endParaRPr>
          </a:p>
        </p:txBody>
      </p:sp>
      <p:pic>
        <p:nvPicPr>
          <p:cNvPr id="14348"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5911" y="1720850"/>
            <a:ext cx="1011238" cy="159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9" name="Picture 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3986" y="1585913"/>
            <a:ext cx="1763713"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0" name="Picture 1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6911" y="4451350"/>
            <a:ext cx="2398713"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Cloud 18"/>
          <p:cNvSpPr/>
          <p:nvPr/>
        </p:nvSpPr>
        <p:spPr>
          <a:xfrm>
            <a:off x="4152386" y="2571750"/>
            <a:ext cx="3006725" cy="1314450"/>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latin typeface="微软雅黑" charset="-122"/>
              <a:ea typeface="微软雅黑" charset="-122"/>
            </a:endParaRPr>
          </a:p>
        </p:txBody>
      </p:sp>
      <p:grpSp>
        <p:nvGrpSpPr>
          <p:cNvPr id="14352" name="Group 13"/>
          <p:cNvGrpSpPr/>
          <p:nvPr/>
        </p:nvGrpSpPr>
        <p:grpSpPr bwMode="auto">
          <a:xfrm>
            <a:off x="7006711" y="2301875"/>
            <a:ext cx="685800" cy="593725"/>
            <a:chOff x="5638800" y="2301845"/>
            <a:chExt cx="685800" cy="593755"/>
          </a:xfrm>
        </p:grpSpPr>
        <p:sp>
          <p:nvSpPr>
            <p:cNvPr id="12" name="Flowchart: Connector 11"/>
            <p:cNvSpPr/>
            <p:nvPr/>
          </p:nvSpPr>
          <p:spPr>
            <a:xfrm>
              <a:off x="5638800" y="2601898"/>
              <a:ext cx="293688" cy="293702"/>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ltLang="zh-CN">
                <a:solidFill>
                  <a:srgbClr val="FFFFFF"/>
                </a:solidFill>
                <a:latin typeface="微软雅黑" charset="-122"/>
                <a:ea typeface="微软雅黑" charset="-122"/>
                <a:cs typeface="Arial" panose="020B0604020202090204" pitchFamily="34" charset="0"/>
              </a:endParaRPr>
            </a:p>
          </p:txBody>
        </p:sp>
        <p:sp>
          <p:nvSpPr>
            <p:cNvPr id="21" name="Flowchart: Connector 20"/>
            <p:cNvSpPr/>
            <p:nvPr/>
          </p:nvSpPr>
          <p:spPr>
            <a:xfrm>
              <a:off x="5943600" y="2425676"/>
              <a:ext cx="200025" cy="200035"/>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ltLang="zh-CN">
                <a:solidFill>
                  <a:srgbClr val="FFFFFF"/>
                </a:solidFill>
                <a:latin typeface="微软雅黑" charset="-122"/>
                <a:ea typeface="微软雅黑" charset="-122"/>
                <a:cs typeface="Arial" panose="020B0604020202090204" pitchFamily="34" charset="0"/>
              </a:endParaRPr>
            </a:p>
          </p:txBody>
        </p:sp>
        <p:sp>
          <p:nvSpPr>
            <p:cNvPr id="22" name="Flowchart: Connector 21"/>
            <p:cNvSpPr/>
            <p:nvPr/>
          </p:nvSpPr>
          <p:spPr>
            <a:xfrm>
              <a:off x="6188075" y="2301845"/>
              <a:ext cx="136525" cy="136532"/>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ltLang="zh-CN">
                <a:solidFill>
                  <a:srgbClr val="FFFFFF"/>
                </a:solidFill>
                <a:latin typeface="微软雅黑" charset="-122"/>
                <a:ea typeface="微软雅黑" charset="-122"/>
                <a:cs typeface="Arial" panose="020B0604020202090204" pitchFamily="34" charset="0"/>
              </a:endParaRPr>
            </a:p>
          </p:txBody>
        </p:sp>
      </p:grpSp>
      <p:grpSp>
        <p:nvGrpSpPr>
          <p:cNvPr id="14353" name="Group 23"/>
          <p:cNvGrpSpPr/>
          <p:nvPr/>
        </p:nvGrpSpPr>
        <p:grpSpPr bwMode="auto">
          <a:xfrm rot="7435234">
            <a:off x="5871649" y="3811587"/>
            <a:ext cx="685800" cy="593725"/>
            <a:chOff x="5638800" y="2301845"/>
            <a:chExt cx="685800" cy="593755"/>
          </a:xfrm>
        </p:grpSpPr>
        <p:sp>
          <p:nvSpPr>
            <p:cNvPr id="25" name="Flowchart: Connector 24"/>
            <p:cNvSpPr/>
            <p:nvPr/>
          </p:nvSpPr>
          <p:spPr>
            <a:xfrm>
              <a:off x="5649312" y="2680923"/>
              <a:ext cx="293688" cy="29370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ltLang="zh-CN">
                <a:solidFill>
                  <a:srgbClr val="FFFFFF"/>
                </a:solidFill>
                <a:latin typeface="微软雅黑" charset="-122"/>
                <a:ea typeface="微软雅黑" charset="-122"/>
                <a:cs typeface="Arial" panose="020B0604020202090204" pitchFamily="34" charset="0"/>
              </a:endParaRPr>
            </a:p>
          </p:txBody>
        </p:sp>
        <p:sp>
          <p:nvSpPr>
            <p:cNvPr id="26" name="Flowchart: Connector 25"/>
            <p:cNvSpPr/>
            <p:nvPr/>
          </p:nvSpPr>
          <p:spPr>
            <a:xfrm>
              <a:off x="5943919" y="2426242"/>
              <a:ext cx="200025" cy="200035"/>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ltLang="zh-CN">
                <a:solidFill>
                  <a:srgbClr val="FFFFFF"/>
                </a:solidFill>
                <a:latin typeface="微软雅黑" charset="-122"/>
                <a:ea typeface="微软雅黑" charset="-122"/>
                <a:cs typeface="Arial" panose="020B0604020202090204" pitchFamily="34" charset="0"/>
              </a:endParaRPr>
            </a:p>
          </p:txBody>
        </p:sp>
        <p:sp>
          <p:nvSpPr>
            <p:cNvPr id="27" name="Flowchart: Connector 26"/>
            <p:cNvSpPr/>
            <p:nvPr/>
          </p:nvSpPr>
          <p:spPr>
            <a:xfrm>
              <a:off x="6187712" y="2303910"/>
              <a:ext cx="136525" cy="136532"/>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ltLang="zh-CN">
                <a:solidFill>
                  <a:srgbClr val="FFFFFF"/>
                </a:solidFill>
                <a:latin typeface="微软雅黑" charset="-122"/>
                <a:ea typeface="微软雅黑" charset="-122"/>
                <a:cs typeface="Arial" panose="020B0604020202090204" pitchFamily="34" charset="0"/>
              </a:endParaRPr>
            </a:p>
          </p:txBody>
        </p:sp>
      </p:grpSp>
      <p:grpSp>
        <p:nvGrpSpPr>
          <p:cNvPr id="14354" name="Group 27"/>
          <p:cNvGrpSpPr/>
          <p:nvPr/>
        </p:nvGrpSpPr>
        <p:grpSpPr bwMode="auto">
          <a:xfrm rot="-7372945">
            <a:off x="3722174" y="2520950"/>
            <a:ext cx="685800" cy="593725"/>
            <a:chOff x="5638800" y="2301845"/>
            <a:chExt cx="685800" cy="593755"/>
          </a:xfrm>
        </p:grpSpPr>
        <p:sp>
          <p:nvSpPr>
            <p:cNvPr id="29" name="Flowchart: Connector 28"/>
            <p:cNvSpPr/>
            <p:nvPr/>
          </p:nvSpPr>
          <p:spPr>
            <a:xfrm>
              <a:off x="5714806" y="2603946"/>
              <a:ext cx="293688" cy="29370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ltLang="zh-CN">
                <a:solidFill>
                  <a:srgbClr val="FFFFFF"/>
                </a:solidFill>
                <a:latin typeface="微软雅黑" charset="-122"/>
                <a:ea typeface="微软雅黑" charset="-122"/>
                <a:cs typeface="Arial" panose="020B0604020202090204" pitchFamily="34" charset="0"/>
              </a:endParaRPr>
            </a:p>
          </p:txBody>
        </p:sp>
        <p:sp>
          <p:nvSpPr>
            <p:cNvPr id="30" name="Flowchart: Connector 29"/>
            <p:cNvSpPr/>
            <p:nvPr/>
          </p:nvSpPr>
          <p:spPr>
            <a:xfrm>
              <a:off x="5944066" y="2425606"/>
              <a:ext cx="200025" cy="200035"/>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ltLang="zh-CN">
                <a:solidFill>
                  <a:srgbClr val="FFFFFF"/>
                </a:solidFill>
                <a:latin typeface="微软雅黑" charset="-122"/>
                <a:ea typeface="微软雅黑" charset="-122"/>
                <a:cs typeface="Arial" panose="020B0604020202090204" pitchFamily="34" charset="0"/>
              </a:endParaRPr>
            </a:p>
          </p:txBody>
        </p:sp>
        <p:sp>
          <p:nvSpPr>
            <p:cNvPr id="31" name="Flowchart: Connector 30"/>
            <p:cNvSpPr/>
            <p:nvPr/>
          </p:nvSpPr>
          <p:spPr>
            <a:xfrm>
              <a:off x="6190259" y="2301090"/>
              <a:ext cx="136525" cy="136532"/>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ltLang="zh-CN">
                <a:solidFill>
                  <a:srgbClr val="FFFFFF"/>
                </a:solidFill>
                <a:latin typeface="微软雅黑" charset="-122"/>
                <a:ea typeface="微软雅黑" charset="-122"/>
                <a:cs typeface="Arial" panose="020B0604020202090204" pitchFamily="34" charset="0"/>
              </a:endParaRPr>
            </a:p>
          </p:txBody>
        </p:sp>
      </p:grpSp>
      <p:grpSp>
        <p:nvGrpSpPr>
          <p:cNvPr id="14355" name="Group 31"/>
          <p:cNvGrpSpPr/>
          <p:nvPr/>
        </p:nvGrpSpPr>
        <p:grpSpPr bwMode="auto">
          <a:xfrm rot="10800000">
            <a:off x="3938074" y="3648075"/>
            <a:ext cx="685800" cy="593725"/>
            <a:chOff x="5638800" y="2301845"/>
            <a:chExt cx="685800" cy="593755"/>
          </a:xfrm>
        </p:grpSpPr>
        <p:sp>
          <p:nvSpPr>
            <p:cNvPr id="33" name="Flowchart: Connector 32"/>
            <p:cNvSpPr/>
            <p:nvPr/>
          </p:nvSpPr>
          <p:spPr>
            <a:xfrm>
              <a:off x="5718175" y="2641587"/>
              <a:ext cx="293688" cy="293702"/>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ltLang="zh-CN">
                <a:solidFill>
                  <a:srgbClr val="FFFFFF"/>
                </a:solidFill>
                <a:latin typeface="微软雅黑" charset="-122"/>
                <a:ea typeface="微软雅黑" charset="-122"/>
                <a:cs typeface="Arial" panose="020B0604020202090204" pitchFamily="34" charset="0"/>
              </a:endParaRPr>
            </a:p>
          </p:txBody>
        </p:sp>
        <p:sp>
          <p:nvSpPr>
            <p:cNvPr id="34" name="Flowchart: Connector 33"/>
            <p:cNvSpPr/>
            <p:nvPr/>
          </p:nvSpPr>
          <p:spPr>
            <a:xfrm>
              <a:off x="5983288" y="2425676"/>
              <a:ext cx="200025" cy="200035"/>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ltLang="zh-CN">
                <a:solidFill>
                  <a:srgbClr val="FFFFFF"/>
                </a:solidFill>
                <a:latin typeface="微软雅黑" charset="-122"/>
                <a:ea typeface="微软雅黑" charset="-122"/>
                <a:cs typeface="Arial" panose="020B0604020202090204" pitchFamily="34" charset="0"/>
              </a:endParaRPr>
            </a:p>
          </p:txBody>
        </p:sp>
        <p:sp>
          <p:nvSpPr>
            <p:cNvPr id="35" name="Flowchart: Connector 34"/>
            <p:cNvSpPr/>
            <p:nvPr/>
          </p:nvSpPr>
          <p:spPr>
            <a:xfrm>
              <a:off x="6227763" y="2301845"/>
              <a:ext cx="136525" cy="136532"/>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ltLang="zh-CN">
                <a:solidFill>
                  <a:srgbClr val="FFFFFF"/>
                </a:solidFill>
                <a:latin typeface="微软雅黑" charset="-122"/>
                <a:ea typeface="微软雅黑" charset="-122"/>
                <a:cs typeface="Arial" panose="020B0604020202090204" pitchFamily="34" charset="0"/>
              </a:endParaRPr>
            </a:p>
          </p:txBody>
        </p:sp>
      </p:grpSp>
      <p:grpSp>
        <p:nvGrpSpPr>
          <p:cNvPr id="14356" name="Group 35"/>
          <p:cNvGrpSpPr/>
          <p:nvPr/>
        </p:nvGrpSpPr>
        <p:grpSpPr bwMode="auto">
          <a:xfrm rot="4320302">
            <a:off x="7070212" y="3292475"/>
            <a:ext cx="685800" cy="593725"/>
            <a:chOff x="5638800" y="2301845"/>
            <a:chExt cx="685800" cy="593755"/>
          </a:xfrm>
        </p:grpSpPr>
        <p:sp>
          <p:nvSpPr>
            <p:cNvPr id="37" name="Flowchart: Connector 36"/>
            <p:cNvSpPr/>
            <p:nvPr/>
          </p:nvSpPr>
          <p:spPr>
            <a:xfrm>
              <a:off x="5607912" y="2644394"/>
              <a:ext cx="293688" cy="29370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ltLang="zh-CN">
                <a:solidFill>
                  <a:srgbClr val="FFFFFF"/>
                </a:solidFill>
                <a:latin typeface="微软雅黑" charset="-122"/>
                <a:ea typeface="微软雅黑" charset="-122"/>
                <a:cs typeface="Arial" panose="020B0604020202090204" pitchFamily="34" charset="0"/>
              </a:endParaRPr>
            </a:p>
          </p:txBody>
        </p:sp>
        <p:sp>
          <p:nvSpPr>
            <p:cNvPr id="38" name="Flowchart: Connector 37"/>
            <p:cNvSpPr/>
            <p:nvPr/>
          </p:nvSpPr>
          <p:spPr>
            <a:xfrm>
              <a:off x="5925837" y="2429585"/>
              <a:ext cx="200025" cy="200035"/>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ltLang="zh-CN">
                <a:solidFill>
                  <a:srgbClr val="FFFFFF"/>
                </a:solidFill>
                <a:latin typeface="微软雅黑" charset="-122"/>
                <a:ea typeface="微软雅黑" charset="-122"/>
                <a:cs typeface="Arial" panose="020B0604020202090204" pitchFamily="34" charset="0"/>
              </a:endParaRPr>
            </a:p>
          </p:txBody>
        </p:sp>
        <p:sp>
          <p:nvSpPr>
            <p:cNvPr id="39" name="Flowchart: Connector 38"/>
            <p:cNvSpPr/>
            <p:nvPr/>
          </p:nvSpPr>
          <p:spPr>
            <a:xfrm>
              <a:off x="6187801" y="2302427"/>
              <a:ext cx="136525" cy="136532"/>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ltLang="zh-CN">
                <a:solidFill>
                  <a:srgbClr val="FFFFFF"/>
                </a:solidFill>
                <a:latin typeface="微软雅黑" charset="-122"/>
                <a:ea typeface="微软雅黑" charset="-122"/>
                <a:cs typeface="Arial" panose="020B0604020202090204" pitchFamily="34" charset="0"/>
              </a:endParaRPr>
            </a:p>
          </p:txBody>
        </p:sp>
      </p:grpSp>
      <p:pic>
        <p:nvPicPr>
          <p:cNvPr id="14357" name="Picture 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21111" y="4037013"/>
            <a:ext cx="22098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占位符 16"/>
          <p:cNvSpPr>
            <a:spLocks noGrp="1"/>
          </p:cNvSpPr>
          <p:nvPr>
            <p:ph type="body" sz="quarter" idx="10"/>
          </p:nvPr>
        </p:nvSpPr>
        <p:spPr/>
        <p:txBody>
          <a:bodyPr/>
          <a:lstStyle/>
          <a:p>
            <a:r>
              <a:rPr kumimoji="1" lang="zh-CN" altLang="en-US" dirty="0"/>
              <a:t>云计算的相关分类</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p:cNvSpPr>
            <a:spLocks noGrp="1"/>
          </p:cNvSpPr>
          <p:nvPr>
            <p:ph type="body" sz="quarter" idx="10"/>
          </p:nvPr>
        </p:nvSpPr>
        <p:spPr>
          <a:xfrm>
            <a:off x="675289" y="576257"/>
            <a:ext cx="5025503" cy="480909"/>
          </a:xfrm>
        </p:spPr>
        <p:txBody>
          <a:bodyPr/>
          <a:lstStyle/>
          <a:p>
            <a:r>
              <a:rPr kumimoji="1" lang="zh-CN" altLang="en-US" dirty="0"/>
              <a:t>云计算的分类</a:t>
            </a:r>
          </a:p>
        </p:txBody>
      </p:sp>
      <p:cxnSp>
        <p:nvCxnSpPr>
          <p:cNvPr id="3" name="直线连接符 2"/>
          <p:cNvCxnSpPr/>
          <p:nvPr/>
        </p:nvCxnSpPr>
        <p:spPr>
          <a:xfrm>
            <a:off x="675289" y="1308538"/>
            <a:ext cx="10975428" cy="0"/>
          </a:xfrm>
          <a:prstGeom prst="line">
            <a:avLst/>
          </a:prstGeom>
          <a:ln>
            <a:solidFill>
              <a:srgbClr val="184199"/>
            </a:solidFill>
          </a:ln>
        </p:spPr>
        <p:style>
          <a:lnRef idx="1">
            <a:schemeClr val="accent1"/>
          </a:lnRef>
          <a:fillRef idx="0">
            <a:schemeClr val="accent1"/>
          </a:fillRef>
          <a:effectRef idx="0">
            <a:schemeClr val="accent1"/>
          </a:effectRef>
          <a:fontRef idx="minor">
            <a:schemeClr val="tx1"/>
          </a:fontRef>
        </p:style>
      </p:cxnSp>
      <p:grpSp>
        <p:nvGrpSpPr>
          <p:cNvPr id="25" name="组合 58"/>
          <p:cNvGrpSpPr/>
          <p:nvPr/>
        </p:nvGrpSpPr>
        <p:grpSpPr bwMode="auto">
          <a:xfrm>
            <a:off x="563659" y="1817417"/>
            <a:ext cx="11094168" cy="4147785"/>
            <a:chOff x="1142377" y="2061394"/>
            <a:chExt cx="6859246" cy="2150756"/>
          </a:xfrm>
        </p:grpSpPr>
        <p:sp>
          <p:nvSpPr>
            <p:cNvPr id="26" name="Rectangle 58"/>
            <p:cNvSpPr/>
            <p:nvPr/>
          </p:nvSpPr>
          <p:spPr>
            <a:xfrm>
              <a:off x="2535661" y="3159150"/>
              <a:ext cx="5464771" cy="105288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defRPr/>
              </a:pPr>
              <a:endParaRPr lang="zh-CN" altLang="en-US" sz="1065" b="1" dirty="0">
                <a:solidFill>
                  <a:prstClr val="black">
                    <a:lumMod val="65000"/>
                    <a:lumOff val="35000"/>
                  </a:prstClr>
                </a:solidFill>
                <a:latin typeface="微软雅黑" charset="-122"/>
                <a:ea typeface="微软雅黑" charset="-122"/>
              </a:endParaRPr>
            </a:p>
          </p:txBody>
        </p:sp>
        <p:sp>
          <p:nvSpPr>
            <p:cNvPr id="27" name="Rectangle 3"/>
            <p:cNvSpPr/>
            <p:nvPr/>
          </p:nvSpPr>
          <p:spPr>
            <a:xfrm>
              <a:off x="1142377" y="2061517"/>
              <a:ext cx="1393017" cy="1053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soft" dir="t">
                  <a:rot lat="0" lon="0" rev="10800000"/>
                </a:lightRig>
              </a:scene3d>
              <a:sp3d>
                <a:bevelT w="27940" h="12700"/>
                <a:contourClr>
                  <a:srgbClr val="DDDDDD"/>
                </a:contourClr>
              </a:sp3d>
            </a:bodyPr>
            <a:lstStyle>
              <a:defPPr>
                <a:defRPr lang="zh-CN"/>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defRPr/>
              </a:pPr>
              <a:r>
                <a:rPr lang="zh-CN" altLang="en-US" sz="2800" b="1" spc="113" dirty="0">
                  <a:ln w="11430"/>
                  <a:solidFill>
                    <a:srgbClr val="F8F8F8"/>
                  </a:solidFill>
                  <a:effectLst>
                    <a:outerShdw blurRad="25400" algn="tl" rotWithShape="0">
                      <a:srgbClr val="000000">
                        <a:alpha val="43000"/>
                      </a:srgbClr>
                    </a:outerShdw>
                  </a:effectLst>
                  <a:latin typeface="微软雅黑" charset="-122"/>
                  <a:ea typeface="微软雅黑" charset="-122"/>
                </a:rPr>
                <a:t>服务模型</a:t>
              </a:r>
              <a:endParaRPr lang="en-US" altLang="zh-CN" sz="2800" b="1" spc="113" dirty="0">
                <a:ln w="11430"/>
                <a:solidFill>
                  <a:srgbClr val="F8F8F8"/>
                </a:solidFill>
                <a:effectLst>
                  <a:outerShdw blurRad="25400" algn="tl" rotWithShape="0">
                    <a:srgbClr val="000000">
                      <a:alpha val="43000"/>
                    </a:srgbClr>
                  </a:outerShdw>
                </a:effectLst>
                <a:latin typeface="微软雅黑" charset="-122"/>
                <a:ea typeface="微软雅黑" charset="-122"/>
              </a:endParaRPr>
            </a:p>
            <a:p>
              <a:pPr algn="ctr">
                <a:defRPr/>
              </a:pPr>
              <a:r>
                <a:rPr lang="zh-CN" altLang="en-US" sz="2800" b="1" spc="113" dirty="0">
                  <a:ln w="11430"/>
                  <a:solidFill>
                    <a:srgbClr val="F8F8F8"/>
                  </a:solidFill>
                  <a:effectLst>
                    <a:outerShdw blurRad="25400" algn="tl" rotWithShape="0">
                      <a:srgbClr val="000000">
                        <a:alpha val="43000"/>
                      </a:srgbClr>
                    </a:outerShdw>
                  </a:effectLst>
                  <a:latin typeface="微软雅黑" charset="-122"/>
                  <a:ea typeface="微软雅黑" charset="-122"/>
                </a:rPr>
                <a:t>分类</a:t>
              </a:r>
            </a:p>
          </p:txBody>
        </p:sp>
        <p:sp>
          <p:nvSpPr>
            <p:cNvPr id="28" name="Rectangle 4"/>
            <p:cNvSpPr/>
            <p:nvPr/>
          </p:nvSpPr>
          <p:spPr>
            <a:xfrm>
              <a:off x="2535661" y="2061394"/>
              <a:ext cx="1808888" cy="10528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defTabSz="513080">
                <a:lnSpc>
                  <a:spcPct val="130000"/>
                </a:lnSpc>
                <a:defRPr/>
              </a:pPr>
              <a:r>
                <a:rPr lang="zh-CN" altLang="en-US" sz="2400" b="1" dirty="0">
                  <a:solidFill>
                    <a:schemeClr val="accent6"/>
                  </a:solidFill>
                  <a:latin typeface="Microsoft YaHei" charset="-122"/>
                  <a:ea typeface="Microsoft YaHei" charset="-122"/>
                </a:rPr>
                <a:t>基础架构即服务</a:t>
              </a:r>
            </a:p>
            <a:p>
              <a:pPr algn="ctr" defTabSz="513080">
                <a:lnSpc>
                  <a:spcPct val="130000"/>
                </a:lnSpc>
                <a:defRPr/>
              </a:pPr>
              <a:r>
                <a:rPr lang="en-US" altLang="zh-CN" sz="2000" b="1" dirty="0">
                  <a:solidFill>
                    <a:schemeClr val="accent6"/>
                  </a:solidFill>
                  <a:latin typeface="Microsoft YaHei" charset="-122"/>
                  <a:ea typeface="Microsoft YaHei" charset="-122"/>
                </a:rPr>
                <a:t>IaaS</a:t>
              </a:r>
            </a:p>
            <a:p>
              <a:pPr algn="ctr" defTabSz="513080">
                <a:lnSpc>
                  <a:spcPct val="130000"/>
                </a:lnSpc>
                <a:defRPr/>
              </a:pPr>
              <a:r>
                <a:rPr lang="en-US" altLang="zh-CN" sz="2000" b="1" dirty="0">
                  <a:solidFill>
                    <a:schemeClr val="accent6"/>
                  </a:solidFill>
                  <a:latin typeface="Microsoft YaHei" charset="-122"/>
                  <a:ea typeface="Microsoft YaHei" charset="-122"/>
                </a:rPr>
                <a:t>Infrastructure as a Service</a:t>
              </a:r>
              <a:endParaRPr lang="zh-CN" altLang="en-US" sz="2000" b="1" dirty="0">
                <a:solidFill>
                  <a:schemeClr val="accent6"/>
                </a:solidFill>
                <a:latin typeface="Microsoft YaHei" charset="-122"/>
                <a:ea typeface="Microsoft YaHei" charset="-122"/>
              </a:endParaRPr>
            </a:p>
          </p:txBody>
        </p:sp>
        <p:sp>
          <p:nvSpPr>
            <p:cNvPr id="29" name="Rectangle 5"/>
            <p:cNvSpPr/>
            <p:nvPr/>
          </p:nvSpPr>
          <p:spPr>
            <a:xfrm>
              <a:off x="4357649" y="2061394"/>
              <a:ext cx="1823178" cy="10528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defTabSz="513080">
                <a:lnSpc>
                  <a:spcPct val="130000"/>
                </a:lnSpc>
                <a:defRPr/>
              </a:pPr>
              <a:r>
                <a:rPr lang="zh-CN" altLang="en-US" sz="2400" b="1" dirty="0">
                  <a:solidFill>
                    <a:schemeClr val="accent6"/>
                  </a:solidFill>
                  <a:latin typeface="Microsoft YaHei" charset="-122"/>
                  <a:ea typeface="Microsoft YaHei" charset="-122"/>
                </a:rPr>
                <a:t>平台即服务</a:t>
              </a:r>
              <a:endParaRPr lang="en-US" altLang="zh-CN" sz="2400" b="1" dirty="0">
                <a:solidFill>
                  <a:schemeClr val="accent6"/>
                </a:solidFill>
                <a:latin typeface="Microsoft YaHei" charset="-122"/>
                <a:ea typeface="Microsoft YaHei" charset="-122"/>
              </a:endParaRPr>
            </a:p>
            <a:p>
              <a:pPr algn="ctr" defTabSz="513080">
                <a:lnSpc>
                  <a:spcPct val="130000"/>
                </a:lnSpc>
                <a:defRPr/>
              </a:pPr>
              <a:r>
                <a:rPr lang="en-US" altLang="zh-CN" sz="2000" b="1" dirty="0">
                  <a:solidFill>
                    <a:schemeClr val="accent6"/>
                  </a:solidFill>
                  <a:latin typeface="Microsoft YaHei" charset="-122"/>
                  <a:ea typeface="Microsoft YaHei" charset="-122"/>
                </a:rPr>
                <a:t>PaaS</a:t>
              </a:r>
            </a:p>
            <a:p>
              <a:pPr algn="ctr" defTabSz="513080">
                <a:lnSpc>
                  <a:spcPct val="130000"/>
                </a:lnSpc>
                <a:defRPr/>
              </a:pPr>
              <a:r>
                <a:rPr lang="en-US" altLang="zh-CN" sz="2000" b="1" dirty="0">
                  <a:solidFill>
                    <a:schemeClr val="accent6"/>
                  </a:solidFill>
                  <a:latin typeface="Microsoft YaHei" charset="-122"/>
                  <a:ea typeface="Microsoft YaHei" charset="-122"/>
                </a:rPr>
                <a:t>Platform as a Service</a:t>
              </a:r>
              <a:endParaRPr lang="zh-CN" altLang="en-US" sz="2000" b="1" dirty="0">
                <a:solidFill>
                  <a:schemeClr val="accent6"/>
                </a:solidFill>
                <a:latin typeface="Microsoft YaHei" charset="-122"/>
                <a:ea typeface="Microsoft YaHei" charset="-122"/>
              </a:endParaRPr>
            </a:p>
          </p:txBody>
        </p:sp>
        <p:sp>
          <p:nvSpPr>
            <p:cNvPr id="30" name="Rectangle 6"/>
            <p:cNvSpPr/>
            <p:nvPr/>
          </p:nvSpPr>
          <p:spPr>
            <a:xfrm>
              <a:off x="6192735" y="2061394"/>
              <a:ext cx="1808888" cy="10528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defTabSz="513080">
                <a:lnSpc>
                  <a:spcPct val="130000"/>
                </a:lnSpc>
                <a:defRPr/>
              </a:pPr>
              <a:r>
                <a:rPr lang="zh-CN" altLang="en-US" sz="2400" b="1" dirty="0">
                  <a:solidFill>
                    <a:schemeClr val="accent6"/>
                  </a:solidFill>
                  <a:latin typeface="Microsoft YaHei" charset="-122"/>
                  <a:ea typeface="Microsoft YaHei" charset="-122"/>
                </a:rPr>
                <a:t>软件即服务</a:t>
              </a:r>
              <a:endParaRPr lang="en-US" altLang="zh-CN" sz="2400" b="1" dirty="0">
                <a:solidFill>
                  <a:schemeClr val="accent6"/>
                </a:solidFill>
                <a:latin typeface="Microsoft YaHei" charset="-122"/>
                <a:ea typeface="Microsoft YaHei" charset="-122"/>
              </a:endParaRPr>
            </a:p>
            <a:p>
              <a:pPr algn="ctr" defTabSz="513080">
                <a:lnSpc>
                  <a:spcPct val="130000"/>
                </a:lnSpc>
                <a:defRPr/>
              </a:pPr>
              <a:r>
                <a:rPr lang="en-US" altLang="zh-CN" sz="2000" b="1" dirty="0">
                  <a:solidFill>
                    <a:schemeClr val="accent6"/>
                  </a:solidFill>
                  <a:latin typeface="Microsoft YaHei" charset="-122"/>
                  <a:ea typeface="Microsoft YaHei" charset="-122"/>
                </a:rPr>
                <a:t>SaaS</a:t>
              </a:r>
            </a:p>
            <a:p>
              <a:pPr algn="ctr" defTabSz="513080">
                <a:lnSpc>
                  <a:spcPct val="130000"/>
                </a:lnSpc>
                <a:defRPr/>
              </a:pPr>
              <a:r>
                <a:rPr lang="en-US" altLang="zh-CN" sz="2000" b="1" dirty="0">
                  <a:solidFill>
                    <a:schemeClr val="accent6"/>
                  </a:solidFill>
                  <a:latin typeface="Microsoft YaHei" charset="-122"/>
                  <a:ea typeface="Microsoft YaHei" charset="-122"/>
                </a:rPr>
                <a:t>Software as a Service</a:t>
              </a:r>
              <a:endParaRPr lang="zh-CN" altLang="en-US" sz="2000" b="1" dirty="0">
                <a:solidFill>
                  <a:schemeClr val="accent6"/>
                </a:solidFill>
                <a:latin typeface="Microsoft YaHei" charset="-122"/>
                <a:ea typeface="Microsoft YaHei" charset="-122"/>
              </a:endParaRPr>
            </a:p>
          </p:txBody>
        </p:sp>
        <p:sp>
          <p:nvSpPr>
            <p:cNvPr id="31" name="Rectangle 7"/>
            <p:cNvSpPr/>
            <p:nvPr/>
          </p:nvSpPr>
          <p:spPr>
            <a:xfrm>
              <a:off x="1142377" y="3159150"/>
              <a:ext cx="1393017" cy="1053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soft" dir="t">
                  <a:rot lat="0" lon="0" rev="10800000"/>
                </a:lightRig>
              </a:scene3d>
              <a:sp3d>
                <a:bevelT w="27940" h="12700"/>
                <a:contourClr>
                  <a:srgbClr val="DDDDDD"/>
                </a:contourClr>
              </a:sp3d>
            </a:bodyPr>
            <a:lstStyle>
              <a:defPPr>
                <a:defRPr lang="zh-CN"/>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a:defRPr/>
              </a:pPr>
              <a:r>
                <a:rPr lang="zh-CN" altLang="en-US" sz="2800" b="1" spc="113" dirty="0">
                  <a:ln w="11430"/>
                  <a:solidFill>
                    <a:srgbClr val="F8F8F8"/>
                  </a:solidFill>
                  <a:effectLst>
                    <a:outerShdw blurRad="25400" algn="tl" rotWithShape="0">
                      <a:srgbClr val="000000">
                        <a:alpha val="43000"/>
                      </a:srgbClr>
                    </a:outerShdw>
                  </a:effectLst>
                  <a:latin typeface="微软雅黑" charset="-122"/>
                  <a:ea typeface="微软雅黑" charset="-122"/>
                </a:rPr>
                <a:t>部署模型</a:t>
              </a:r>
              <a:endParaRPr lang="en-US" altLang="zh-CN" sz="2800" b="1" spc="113" dirty="0">
                <a:ln w="11430"/>
                <a:solidFill>
                  <a:srgbClr val="F8F8F8"/>
                </a:solidFill>
                <a:effectLst>
                  <a:outerShdw blurRad="25400" algn="tl" rotWithShape="0">
                    <a:srgbClr val="000000">
                      <a:alpha val="43000"/>
                    </a:srgbClr>
                  </a:outerShdw>
                </a:effectLst>
                <a:latin typeface="微软雅黑" charset="-122"/>
                <a:ea typeface="微软雅黑" charset="-122"/>
              </a:endParaRPr>
            </a:p>
            <a:p>
              <a:pPr algn="ctr">
                <a:defRPr/>
              </a:pPr>
              <a:r>
                <a:rPr lang="zh-CN" altLang="en-US" sz="2800" b="1" spc="113" dirty="0">
                  <a:ln w="11430"/>
                  <a:solidFill>
                    <a:srgbClr val="F8F8F8"/>
                  </a:solidFill>
                  <a:effectLst>
                    <a:outerShdw blurRad="25400" algn="tl" rotWithShape="0">
                      <a:srgbClr val="000000">
                        <a:alpha val="43000"/>
                      </a:srgbClr>
                    </a:outerShdw>
                  </a:effectLst>
                  <a:latin typeface="微软雅黑" charset="-122"/>
                  <a:ea typeface="微软雅黑" charset="-122"/>
                </a:rPr>
                <a:t>分类</a:t>
              </a:r>
            </a:p>
          </p:txBody>
        </p:sp>
        <p:grpSp>
          <p:nvGrpSpPr>
            <p:cNvPr id="32" name="Group 8"/>
            <p:cNvGrpSpPr/>
            <p:nvPr/>
          </p:nvGrpSpPr>
          <p:grpSpPr bwMode="auto">
            <a:xfrm>
              <a:off x="2776491" y="3312659"/>
              <a:ext cx="4982801" cy="764163"/>
              <a:chOff x="2285984" y="3410254"/>
              <a:chExt cx="6643734" cy="1018884"/>
            </a:xfrm>
          </p:grpSpPr>
          <p:grpSp>
            <p:nvGrpSpPr>
              <p:cNvPr id="33" name="Group 24"/>
              <p:cNvGrpSpPr/>
              <p:nvPr/>
            </p:nvGrpSpPr>
            <p:grpSpPr bwMode="auto">
              <a:xfrm>
                <a:off x="2285984" y="3434657"/>
                <a:ext cx="1571273" cy="994481"/>
                <a:chOff x="2285984" y="3434657"/>
                <a:chExt cx="1571273" cy="994481"/>
              </a:xfrm>
            </p:grpSpPr>
            <p:pic>
              <p:nvPicPr>
                <p:cNvPr id="40" name="Picture 20" descr="20_Data_Center_Clou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5984" y="3434657"/>
                  <a:ext cx="1571273" cy="994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0"/>
                <p:cNvSpPr txBox="1">
                  <a:spLocks noChangeArrowheads="1"/>
                </p:cNvSpPr>
                <p:nvPr/>
              </p:nvSpPr>
              <p:spPr bwMode="auto">
                <a:xfrm>
                  <a:off x="2551494" y="3782894"/>
                  <a:ext cx="1040255" cy="53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445" eaLnBrk="0" hangingPunct="0">
                    <a:spcBef>
                      <a:spcPct val="20000"/>
                    </a:spcBef>
                    <a:buFont typeface="Arial" panose="020B0604020202090204" pitchFamily="34" charset="0"/>
                    <a:buChar char="•"/>
                    <a:defRPr sz="2400">
                      <a:solidFill>
                        <a:schemeClr val="bg1"/>
                      </a:solidFill>
                      <a:latin typeface="微软雅黑" charset="-122"/>
                      <a:ea typeface="微软雅黑" charset="-122"/>
                    </a:defRPr>
                  </a:lvl1pPr>
                  <a:lvl2pPr marL="742950" indent="-285750" defTabSz="512445" eaLnBrk="0" hangingPunct="0">
                    <a:spcBef>
                      <a:spcPct val="20000"/>
                    </a:spcBef>
                    <a:buFont typeface="Arial" panose="020B0604020202090204" pitchFamily="34" charset="0"/>
                    <a:buChar char="–"/>
                    <a:defRPr sz="2000">
                      <a:solidFill>
                        <a:schemeClr val="bg1"/>
                      </a:solidFill>
                      <a:latin typeface="微软雅黑" charset="-122"/>
                      <a:ea typeface="微软雅黑" charset="-122"/>
                    </a:defRPr>
                  </a:lvl2pPr>
                  <a:lvl3pPr marL="1143000" indent="-228600" defTabSz="512445" eaLnBrk="0" hangingPunct="0">
                    <a:spcBef>
                      <a:spcPct val="20000"/>
                    </a:spcBef>
                    <a:buFont typeface="Arial" panose="020B0604020202090204" pitchFamily="34" charset="0"/>
                    <a:buChar char="•"/>
                    <a:defRPr>
                      <a:solidFill>
                        <a:schemeClr val="bg1"/>
                      </a:solidFill>
                      <a:latin typeface="微软雅黑" charset="-122"/>
                      <a:ea typeface="微软雅黑" charset="-122"/>
                    </a:defRPr>
                  </a:lvl3pPr>
                  <a:lvl4pPr marL="1600200" indent="-228600" defTabSz="512445" eaLnBrk="0" hangingPunct="0">
                    <a:spcBef>
                      <a:spcPct val="20000"/>
                    </a:spcBef>
                    <a:buFont typeface="Arial" panose="020B0604020202090204" pitchFamily="34" charset="0"/>
                    <a:buChar char="–"/>
                    <a:defRPr sz="1600">
                      <a:solidFill>
                        <a:schemeClr val="bg1"/>
                      </a:solidFill>
                      <a:latin typeface="微软雅黑" charset="-122"/>
                      <a:ea typeface="微软雅黑" charset="-122"/>
                    </a:defRPr>
                  </a:lvl4pPr>
                  <a:lvl5pPr marL="2057400" indent="-228600" defTabSz="512445" eaLnBrk="0" hangingPunct="0">
                    <a:spcBef>
                      <a:spcPct val="20000"/>
                    </a:spcBef>
                    <a:buFont typeface="Arial" panose="020B0604020202090204" pitchFamily="34" charset="0"/>
                    <a:buChar char="»"/>
                    <a:defRPr sz="1600">
                      <a:solidFill>
                        <a:schemeClr val="bg1"/>
                      </a:solidFill>
                      <a:latin typeface="微软雅黑" charset="-122"/>
                      <a:ea typeface="微软雅黑" charset="-122"/>
                    </a:defRPr>
                  </a:lvl5pPr>
                  <a:lvl6pPr marL="2514600" indent="-228600" defTabSz="512445" eaLnBrk="0" fontAlgn="base" hangingPunct="0">
                    <a:spcBef>
                      <a:spcPct val="20000"/>
                    </a:spcBef>
                    <a:spcAft>
                      <a:spcPct val="0"/>
                    </a:spcAft>
                    <a:buFont typeface="Arial" panose="020B0604020202090204" pitchFamily="34" charset="0"/>
                    <a:buChar char="»"/>
                    <a:defRPr sz="1600">
                      <a:solidFill>
                        <a:schemeClr val="bg1"/>
                      </a:solidFill>
                      <a:latin typeface="微软雅黑" charset="-122"/>
                      <a:ea typeface="微软雅黑" charset="-122"/>
                    </a:defRPr>
                  </a:lvl6pPr>
                  <a:lvl7pPr marL="2971800" indent="-228600" defTabSz="512445" eaLnBrk="0" fontAlgn="base" hangingPunct="0">
                    <a:spcBef>
                      <a:spcPct val="20000"/>
                    </a:spcBef>
                    <a:spcAft>
                      <a:spcPct val="0"/>
                    </a:spcAft>
                    <a:buFont typeface="Arial" panose="020B0604020202090204" pitchFamily="34" charset="0"/>
                    <a:buChar char="»"/>
                    <a:defRPr sz="1600">
                      <a:solidFill>
                        <a:schemeClr val="bg1"/>
                      </a:solidFill>
                      <a:latin typeface="微软雅黑" charset="-122"/>
                      <a:ea typeface="微软雅黑" charset="-122"/>
                    </a:defRPr>
                  </a:lvl7pPr>
                  <a:lvl8pPr marL="3429000" indent="-228600" defTabSz="512445" eaLnBrk="0" fontAlgn="base" hangingPunct="0">
                    <a:spcBef>
                      <a:spcPct val="20000"/>
                    </a:spcBef>
                    <a:spcAft>
                      <a:spcPct val="0"/>
                    </a:spcAft>
                    <a:buFont typeface="Arial" panose="020B0604020202090204" pitchFamily="34" charset="0"/>
                    <a:buChar char="»"/>
                    <a:defRPr sz="1600">
                      <a:solidFill>
                        <a:schemeClr val="bg1"/>
                      </a:solidFill>
                      <a:latin typeface="微软雅黑" charset="-122"/>
                      <a:ea typeface="微软雅黑" charset="-122"/>
                    </a:defRPr>
                  </a:lvl8pPr>
                  <a:lvl9pPr marL="3886200" indent="-228600" defTabSz="512445" eaLnBrk="0" fontAlgn="base" hangingPunct="0">
                    <a:spcBef>
                      <a:spcPct val="20000"/>
                    </a:spcBef>
                    <a:spcAft>
                      <a:spcPct val="0"/>
                    </a:spcAft>
                    <a:buFont typeface="Arial" panose="020B0604020202090204" pitchFamily="34" charset="0"/>
                    <a:buChar char="»"/>
                    <a:defRPr sz="1600">
                      <a:solidFill>
                        <a:schemeClr val="bg1"/>
                      </a:solidFill>
                      <a:latin typeface="微软雅黑" charset="-122"/>
                      <a:ea typeface="微软雅黑" charset="-122"/>
                    </a:defRPr>
                  </a:lvl9pPr>
                </a:lstStyle>
                <a:p>
                  <a:pPr algn="ctr" eaLnBrk="1" hangingPunct="1">
                    <a:spcBef>
                      <a:spcPct val="0"/>
                    </a:spcBef>
                    <a:buFontTx/>
                    <a:buNone/>
                  </a:pPr>
                  <a:r>
                    <a:rPr lang="zh-CN" altLang="en-US" sz="2800" b="1" dirty="0">
                      <a:solidFill>
                        <a:schemeClr val="accent2">
                          <a:lumMod val="50000"/>
                        </a:schemeClr>
                      </a:solidFill>
                    </a:rPr>
                    <a:t>公有云</a:t>
                  </a:r>
                  <a:endParaRPr lang="en-US" altLang="zh-CN" sz="2800" b="1" dirty="0">
                    <a:solidFill>
                      <a:schemeClr val="accent2">
                        <a:lumMod val="50000"/>
                      </a:schemeClr>
                    </a:solidFill>
                  </a:endParaRPr>
                </a:p>
                <a:p>
                  <a:pPr algn="ctr" eaLnBrk="1" hangingPunct="1">
                    <a:spcBef>
                      <a:spcPct val="0"/>
                    </a:spcBef>
                    <a:buFontTx/>
                    <a:buNone/>
                  </a:pPr>
                  <a:r>
                    <a:rPr lang="en-US" altLang="zh-CN" sz="1600" b="1" dirty="0">
                      <a:solidFill>
                        <a:schemeClr val="accent2">
                          <a:lumMod val="50000"/>
                        </a:schemeClr>
                      </a:solidFill>
                    </a:rPr>
                    <a:t>Public</a:t>
                  </a:r>
                </a:p>
              </p:txBody>
            </p:sp>
          </p:grpSp>
          <p:grpSp>
            <p:nvGrpSpPr>
              <p:cNvPr id="34" name="Group 25"/>
              <p:cNvGrpSpPr/>
              <p:nvPr/>
            </p:nvGrpSpPr>
            <p:grpSpPr bwMode="auto">
              <a:xfrm>
                <a:off x="4881737" y="3410254"/>
                <a:ext cx="1571273" cy="994481"/>
                <a:chOff x="4881737" y="3410254"/>
                <a:chExt cx="1571273" cy="994481"/>
              </a:xfrm>
            </p:grpSpPr>
            <p:pic>
              <p:nvPicPr>
                <p:cNvPr id="38" name="Picture 20" descr="20_Data_Center_Clou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81737" y="3410254"/>
                  <a:ext cx="1571273" cy="994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7"/>
                <p:cNvSpPr txBox="1">
                  <a:spLocks noChangeArrowheads="1"/>
                </p:cNvSpPr>
                <p:nvPr/>
              </p:nvSpPr>
              <p:spPr bwMode="auto">
                <a:xfrm>
                  <a:off x="5134050" y="3782894"/>
                  <a:ext cx="1040255" cy="53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445" eaLnBrk="0" hangingPunct="0">
                    <a:spcBef>
                      <a:spcPct val="20000"/>
                    </a:spcBef>
                    <a:buFont typeface="Arial" panose="020B0604020202090204" pitchFamily="34" charset="0"/>
                    <a:buChar char="•"/>
                    <a:defRPr sz="2400">
                      <a:solidFill>
                        <a:schemeClr val="bg1"/>
                      </a:solidFill>
                      <a:latin typeface="微软雅黑" charset="-122"/>
                      <a:ea typeface="微软雅黑" charset="-122"/>
                    </a:defRPr>
                  </a:lvl1pPr>
                  <a:lvl2pPr marL="742950" indent="-285750" defTabSz="512445" eaLnBrk="0" hangingPunct="0">
                    <a:spcBef>
                      <a:spcPct val="20000"/>
                    </a:spcBef>
                    <a:buFont typeface="Arial" panose="020B0604020202090204" pitchFamily="34" charset="0"/>
                    <a:buChar char="–"/>
                    <a:defRPr sz="2000">
                      <a:solidFill>
                        <a:schemeClr val="bg1"/>
                      </a:solidFill>
                      <a:latin typeface="微软雅黑" charset="-122"/>
                      <a:ea typeface="微软雅黑" charset="-122"/>
                    </a:defRPr>
                  </a:lvl2pPr>
                  <a:lvl3pPr marL="1143000" indent="-228600" defTabSz="512445" eaLnBrk="0" hangingPunct="0">
                    <a:spcBef>
                      <a:spcPct val="20000"/>
                    </a:spcBef>
                    <a:buFont typeface="Arial" panose="020B0604020202090204" pitchFamily="34" charset="0"/>
                    <a:buChar char="•"/>
                    <a:defRPr>
                      <a:solidFill>
                        <a:schemeClr val="bg1"/>
                      </a:solidFill>
                      <a:latin typeface="微软雅黑" charset="-122"/>
                      <a:ea typeface="微软雅黑" charset="-122"/>
                    </a:defRPr>
                  </a:lvl3pPr>
                  <a:lvl4pPr marL="1600200" indent="-228600" defTabSz="512445" eaLnBrk="0" hangingPunct="0">
                    <a:spcBef>
                      <a:spcPct val="20000"/>
                    </a:spcBef>
                    <a:buFont typeface="Arial" panose="020B0604020202090204" pitchFamily="34" charset="0"/>
                    <a:buChar char="–"/>
                    <a:defRPr sz="1600">
                      <a:solidFill>
                        <a:schemeClr val="bg1"/>
                      </a:solidFill>
                      <a:latin typeface="微软雅黑" charset="-122"/>
                      <a:ea typeface="微软雅黑" charset="-122"/>
                    </a:defRPr>
                  </a:lvl4pPr>
                  <a:lvl5pPr marL="2057400" indent="-228600" defTabSz="512445" eaLnBrk="0" hangingPunct="0">
                    <a:spcBef>
                      <a:spcPct val="20000"/>
                    </a:spcBef>
                    <a:buFont typeface="Arial" panose="020B0604020202090204" pitchFamily="34" charset="0"/>
                    <a:buChar char="»"/>
                    <a:defRPr sz="1600">
                      <a:solidFill>
                        <a:schemeClr val="bg1"/>
                      </a:solidFill>
                      <a:latin typeface="微软雅黑" charset="-122"/>
                      <a:ea typeface="微软雅黑" charset="-122"/>
                    </a:defRPr>
                  </a:lvl5pPr>
                  <a:lvl6pPr marL="2514600" indent="-228600" defTabSz="512445" eaLnBrk="0" fontAlgn="base" hangingPunct="0">
                    <a:spcBef>
                      <a:spcPct val="20000"/>
                    </a:spcBef>
                    <a:spcAft>
                      <a:spcPct val="0"/>
                    </a:spcAft>
                    <a:buFont typeface="Arial" panose="020B0604020202090204" pitchFamily="34" charset="0"/>
                    <a:buChar char="»"/>
                    <a:defRPr sz="1600">
                      <a:solidFill>
                        <a:schemeClr val="bg1"/>
                      </a:solidFill>
                      <a:latin typeface="微软雅黑" charset="-122"/>
                      <a:ea typeface="微软雅黑" charset="-122"/>
                    </a:defRPr>
                  </a:lvl6pPr>
                  <a:lvl7pPr marL="2971800" indent="-228600" defTabSz="512445" eaLnBrk="0" fontAlgn="base" hangingPunct="0">
                    <a:spcBef>
                      <a:spcPct val="20000"/>
                    </a:spcBef>
                    <a:spcAft>
                      <a:spcPct val="0"/>
                    </a:spcAft>
                    <a:buFont typeface="Arial" panose="020B0604020202090204" pitchFamily="34" charset="0"/>
                    <a:buChar char="»"/>
                    <a:defRPr sz="1600">
                      <a:solidFill>
                        <a:schemeClr val="bg1"/>
                      </a:solidFill>
                      <a:latin typeface="微软雅黑" charset="-122"/>
                      <a:ea typeface="微软雅黑" charset="-122"/>
                    </a:defRPr>
                  </a:lvl7pPr>
                  <a:lvl8pPr marL="3429000" indent="-228600" defTabSz="512445" eaLnBrk="0" fontAlgn="base" hangingPunct="0">
                    <a:spcBef>
                      <a:spcPct val="20000"/>
                    </a:spcBef>
                    <a:spcAft>
                      <a:spcPct val="0"/>
                    </a:spcAft>
                    <a:buFont typeface="Arial" panose="020B0604020202090204" pitchFamily="34" charset="0"/>
                    <a:buChar char="»"/>
                    <a:defRPr sz="1600">
                      <a:solidFill>
                        <a:schemeClr val="bg1"/>
                      </a:solidFill>
                      <a:latin typeface="微软雅黑" charset="-122"/>
                      <a:ea typeface="微软雅黑" charset="-122"/>
                    </a:defRPr>
                  </a:lvl8pPr>
                  <a:lvl9pPr marL="3886200" indent="-228600" defTabSz="512445" eaLnBrk="0" fontAlgn="base" hangingPunct="0">
                    <a:spcBef>
                      <a:spcPct val="20000"/>
                    </a:spcBef>
                    <a:spcAft>
                      <a:spcPct val="0"/>
                    </a:spcAft>
                    <a:buFont typeface="Arial" panose="020B0604020202090204" pitchFamily="34" charset="0"/>
                    <a:buChar char="»"/>
                    <a:defRPr sz="1600">
                      <a:solidFill>
                        <a:schemeClr val="bg1"/>
                      </a:solidFill>
                      <a:latin typeface="微软雅黑" charset="-122"/>
                      <a:ea typeface="微软雅黑" charset="-122"/>
                    </a:defRPr>
                  </a:lvl9pPr>
                </a:lstStyle>
                <a:p>
                  <a:pPr algn="ctr" eaLnBrk="1" hangingPunct="1">
                    <a:spcBef>
                      <a:spcPct val="0"/>
                    </a:spcBef>
                    <a:buFontTx/>
                    <a:buNone/>
                  </a:pPr>
                  <a:r>
                    <a:rPr lang="zh-CN" altLang="en-US" sz="2800" b="1" dirty="0">
                      <a:solidFill>
                        <a:schemeClr val="accent2">
                          <a:lumMod val="50000"/>
                        </a:schemeClr>
                      </a:solidFill>
                    </a:rPr>
                    <a:t>私有云</a:t>
                  </a:r>
                  <a:endParaRPr lang="en-US" altLang="zh-CN" sz="2800" b="1" dirty="0">
                    <a:solidFill>
                      <a:schemeClr val="accent2">
                        <a:lumMod val="50000"/>
                      </a:schemeClr>
                    </a:solidFill>
                  </a:endParaRPr>
                </a:p>
                <a:p>
                  <a:pPr algn="ctr" eaLnBrk="1" hangingPunct="1">
                    <a:spcBef>
                      <a:spcPct val="0"/>
                    </a:spcBef>
                    <a:buFontTx/>
                    <a:buNone/>
                  </a:pPr>
                  <a:r>
                    <a:rPr lang="en-US" altLang="zh-CN" sz="1600" b="1" dirty="0">
                      <a:solidFill>
                        <a:schemeClr val="accent2">
                          <a:lumMod val="50000"/>
                        </a:schemeClr>
                      </a:solidFill>
                    </a:rPr>
                    <a:t>Private</a:t>
                  </a:r>
                </a:p>
              </p:txBody>
            </p:sp>
          </p:grpSp>
          <p:grpSp>
            <p:nvGrpSpPr>
              <p:cNvPr id="35" name="Group 27"/>
              <p:cNvGrpSpPr/>
              <p:nvPr/>
            </p:nvGrpSpPr>
            <p:grpSpPr bwMode="auto">
              <a:xfrm>
                <a:off x="7358445" y="3434657"/>
                <a:ext cx="1571273" cy="994481"/>
                <a:chOff x="7358445" y="3434657"/>
                <a:chExt cx="1571273" cy="994481"/>
              </a:xfrm>
            </p:grpSpPr>
            <p:pic>
              <p:nvPicPr>
                <p:cNvPr id="36" name="Picture 20" descr="20_Data_Center_Clou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58445" y="3434657"/>
                  <a:ext cx="1571273" cy="994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23"/>
                <p:cNvSpPr txBox="1">
                  <a:spLocks noChangeArrowheads="1"/>
                </p:cNvSpPr>
                <p:nvPr/>
              </p:nvSpPr>
              <p:spPr bwMode="auto">
                <a:xfrm>
                  <a:off x="7623955" y="3782894"/>
                  <a:ext cx="1040255" cy="53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445" eaLnBrk="0" hangingPunct="0">
                    <a:spcBef>
                      <a:spcPct val="20000"/>
                    </a:spcBef>
                    <a:buFont typeface="Arial" panose="020B0604020202090204" pitchFamily="34" charset="0"/>
                    <a:buChar char="•"/>
                    <a:defRPr sz="2400">
                      <a:solidFill>
                        <a:schemeClr val="bg1"/>
                      </a:solidFill>
                      <a:latin typeface="微软雅黑" charset="-122"/>
                      <a:ea typeface="微软雅黑" charset="-122"/>
                    </a:defRPr>
                  </a:lvl1pPr>
                  <a:lvl2pPr marL="742950" indent="-285750" defTabSz="512445" eaLnBrk="0" hangingPunct="0">
                    <a:spcBef>
                      <a:spcPct val="20000"/>
                    </a:spcBef>
                    <a:buFont typeface="Arial" panose="020B0604020202090204" pitchFamily="34" charset="0"/>
                    <a:buChar char="–"/>
                    <a:defRPr sz="2000">
                      <a:solidFill>
                        <a:schemeClr val="bg1"/>
                      </a:solidFill>
                      <a:latin typeface="微软雅黑" charset="-122"/>
                      <a:ea typeface="微软雅黑" charset="-122"/>
                    </a:defRPr>
                  </a:lvl2pPr>
                  <a:lvl3pPr marL="1143000" indent="-228600" defTabSz="512445" eaLnBrk="0" hangingPunct="0">
                    <a:spcBef>
                      <a:spcPct val="20000"/>
                    </a:spcBef>
                    <a:buFont typeface="Arial" panose="020B0604020202090204" pitchFamily="34" charset="0"/>
                    <a:buChar char="•"/>
                    <a:defRPr>
                      <a:solidFill>
                        <a:schemeClr val="bg1"/>
                      </a:solidFill>
                      <a:latin typeface="微软雅黑" charset="-122"/>
                      <a:ea typeface="微软雅黑" charset="-122"/>
                    </a:defRPr>
                  </a:lvl3pPr>
                  <a:lvl4pPr marL="1600200" indent="-228600" defTabSz="512445" eaLnBrk="0" hangingPunct="0">
                    <a:spcBef>
                      <a:spcPct val="20000"/>
                    </a:spcBef>
                    <a:buFont typeface="Arial" panose="020B0604020202090204" pitchFamily="34" charset="0"/>
                    <a:buChar char="–"/>
                    <a:defRPr sz="1600">
                      <a:solidFill>
                        <a:schemeClr val="bg1"/>
                      </a:solidFill>
                      <a:latin typeface="微软雅黑" charset="-122"/>
                      <a:ea typeface="微软雅黑" charset="-122"/>
                    </a:defRPr>
                  </a:lvl4pPr>
                  <a:lvl5pPr marL="2057400" indent="-228600" defTabSz="512445" eaLnBrk="0" hangingPunct="0">
                    <a:spcBef>
                      <a:spcPct val="20000"/>
                    </a:spcBef>
                    <a:buFont typeface="Arial" panose="020B0604020202090204" pitchFamily="34" charset="0"/>
                    <a:buChar char="»"/>
                    <a:defRPr sz="1600">
                      <a:solidFill>
                        <a:schemeClr val="bg1"/>
                      </a:solidFill>
                      <a:latin typeface="微软雅黑" charset="-122"/>
                      <a:ea typeface="微软雅黑" charset="-122"/>
                    </a:defRPr>
                  </a:lvl5pPr>
                  <a:lvl6pPr marL="2514600" indent="-228600" defTabSz="512445" eaLnBrk="0" fontAlgn="base" hangingPunct="0">
                    <a:spcBef>
                      <a:spcPct val="20000"/>
                    </a:spcBef>
                    <a:spcAft>
                      <a:spcPct val="0"/>
                    </a:spcAft>
                    <a:buFont typeface="Arial" panose="020B0604020202090204" pitchFamily="34" charset="0"/>
                    <a:buChar char="»"/>
                    <a:defRPr sz="1600">
                      <a:solidFill>
                        <a:schemeClr val="bg1"/>
                      </a:solidFill>
                      <a:latin typeface="微软雅黑" charset="-122"/>
                      <a:ea typeface="微软雅黑" charset="-122"/>
                    </a:defRPr>
                  </a:lvl6pPr>
                  <a:lvl7pPr marL="2971800" indent="-228600" defTabSz="512445" eaLnBrk="0" fontAlgn="base" hangingPunct="0">
                    <a:spcBef>
                      <a:spcPct val="20000"/>
                    </a:spcBef>
                    <a:spcAft>
                      <a:spcPct val="0"/>
                    </a:spcAft>
                    <a:buFont typeface="Arial" panose="020B0604020202090204" pitchFamily="34" charset="0"/>
                    <a:buChar char="»"/>
                    <a:defRPr sz="1600">
                      <a:solidFill>
                        <a:schemeClr val="bg1"/>
                      </a:solidFill>
                      <a:latin typeface="微软雅黑" charset="-122"/>
                      <a:ea typeface="微软雅黑" charset="-122"/>
                    </a:defRPr>
                  </a:lvl7pPr>
                  <a:lvl8pPr marL="3429000" indent="-228600" defTabSz="512445" eaLnBrk="0" fontAlgn="base" hangingPunct="0">
                    <a:spcBef>
                      <a:spcPct val="20000"/>
                    </a:spcBef>
                    <a:spcAft>
                      <a:spcPct val="0"/>
                    </a:spcAft>
                    <a:buFont typeface="Arial" panose="020B0604020202090204" pitchFamily="34" charset="0"/>
                    <a:buChar char="»"/>
                    <a:defRPr sz="1600">
                      <a:solidFill>
                        <a:schemeClr val="bg1"/>
                      </a:solidFill>
                      <a:latin typeface="微软雅黑" charset="-122"/>
                      <a:ea typeface="微软雅黑" charset="-122"/>
                    </a:defRPr>
                  </a:lvl8pPr>
                  <a:lvl9pPr marL="3886200" indent="-228600" defTabSz="512445" eaLnBrk="0" fontAlgn="base" hangingPunct="0">
                    <a:spcBef>
                      <a:spcPct val="20000"/>
                    </a:spcBef>
                    <a:spcAft>
                      <a:spcPct val="0"/>
                    </a:spcAft>
                    <a:buFont typeface="Arial" panose="020B0604020202090204" pitchFamily="34" charset="0"/>
                    <a:buChar char="»"/>
                    <a:defRPr sz="1600">
                      <a:solidFill>
                        <a:schemeClr val="bg1"/>
                      </a:solidFill>
                      <a:latin typeface="微软雅黑" charset="-122"/>
                      <a:ea typeface="微软雅黑" charset="-122"/>
                    </a:defRPr>
                  </a:lvl9pPr>
                </a:lstStyle>
                <a:p>
                  <a:pPr algn="ctr" eaLnBrk="1" hangingPunct="1">
                    <a:spcBef>
                      <a:spcPct val="0"/>
                    </a:spcBef>
                    <a:buFontTx/>
                    <a:buNone/>
                  </a:pPr>
                  <a:r>
                    <a:rPr lang="zh-CN" altLang="en-US" sz="2800" b="1">
                      <a:solidFill>
                        <a:schemeClr val="accent2">
                          <a:lumMod val="50000"/>
                        </a:schemeClr>
                      </a:solidFill>
                    </a:rPr>
                    <a:t>混合云</a:t>
                  </a:r>
                  <a:endParaRPr lang="en-US" altLang="zh-CN" sz="2800" b="1">
                    <a:solidFill>
                      <a:schemeClr val="accent2">
                        <a:lumMod val="50000"/>
                      </a:schemeClr>
                    </a:solidFill>
                  </a:endParaRPr>
                </a:p>
                <a:p>
                  <a:pPr algn="ctr" eaLnBrk="1" hangingPunct="1">
                    <a:spcBef>
                      <a:spcPct val="0"/>
                    </a:spcBef>
                    <a:buFontTx/>
                    <a:buNone/>
                  </a:pPr>
                  <a:r>
                    <a:rPr lang="en-US" altLang="zh-CN" sz="1600" b="1">
                      <a:solidFill>
                        <a:schemeClr val="accent2">
                          <a:lumMod val="50000"/>
                        </a:schemeClr>
                      </a:solidFill>
                    </a:rPr>
                    <a:t>Hybrid</a:t>
                  </a:r>
                </a:p>
              </p:txBody>
            </p:sp>
          </p:grpSp>
        </p:grpSp>
      </p:grpSp>
      <p:sp>
        <p:nvSpPr>
          <p:cNvPr id="42" name="TextBox 23"/>
          <p:cNvSpPr txBox="1">
            <a:spLocks noChangeArrowheads="1"/>
          </p:cNvSpPr>
          <p:nvPr/>
        </p:nvSpPr>
        <p:spPr bwMode="auto">
          <a:xfrm>
            <a:off x="563659" y="6189960"/>
            <a:ext cx="10592836"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90204" pitchFamily="34" charset="0"/>
              <a:buChar char="•"/>
              <a:defRPr sz="2400">
                <a:solidFill>
                  <a:schemeClr val="bg1"/>
                </a:solidFill>
                <a:latin typeface="微软雅黑" charset="-122"/>
                <a:ea typeface="微软雅黑" charset="-122"/>
              </a:defRPr>
            </a:lvl1pPr>
            <a:lvl2pPr marL="742950" indent="-285750" eaLnBrk="0" hangingPunct="0">
              <a:spcBef>
                <a:spcPct val="20000"/>
              </a:spcBef>
              <a:buFont typeface="Arial" panose="020B0604020202090204" pitchFamily="34" charset="0"/>
              <a:buChar char="–"/>
              <a:defRPr sz="2000">
                <a:solidFill>
                  <a:schemeClr val="bg1"/>
                </a:solidFill>
                <a:latin typeface="微软雅黑" charset="-122"/>
                <a:ea typeface="微软雅黑" charset="-122"/>
              </a:defRPr>
            </a:lvl2pPr>
            <a:lvl3pPr marL="1143000" indent="-228600" eaLnBrk="0" hangingPunct="0">
              <a:spcBef>
                <a:spcPct val="20000"/>
              </a:spcBef>
              <a:buFont typeface="Arial" panose="020B0604020202090204" pitchFamily="34" charset="0"/>
              <a:buChar char="•"/>
              <a:defRPr>
                <a:solidFill>
                  <a:schemeClr val="bg1"/>
                </a:solidFill>
                <a:latin typeface="微软雅黑" charset="-122"/>
                <a:ea typeface="微软雅黑" charset="-122"/>
              </a:defRPr>
            </a:lvl3pPr>
            <a:lvl4pPr marL="1600200" indent="-228600" eaLnBrk="0" hangingPunct="0">
              <a:spcBef>
                <a:spcPct val="20000"/>
              </a:spcBef>
              <a:buFont typeface="Arial" panose="020B0604020202090204" pitchFamily="34" charset="0"/>
              <a:buChar char="–"/>
              <a:defRPr sz="1600">
                <a:solidFill>
                  <a:schemeClr val="bg1"/>
                </a:solidFill>
                <a:latin typeface="微软雅黑" charset="-122"/>
                <a:ea typeface="微软雅黑" charset="-122"/>
              </a:defRPr>
            </a:lvl4pPr>
            <a:lvl5pPr marL="2057400" indent="-228600" eaLnBrk="0" hangingPunct="0">
              <a:spcBef>
                <a:spcPct val="20000"/>
              </a:spcBef>
              <a:buFont typeface="Arial" panose="020B0604020202090204" pitchFamily="34" charset="0"/>
              <a:buChar char="»"/>
              <a:defRPr sz="1600">
                <a:solidFill>
                  <a:schemeClr val="bg1"/>
                </a:solidFill>
                <a:latin typeface="微软雅黑" charset="-122"/>
                <a:ea typeface="微软雅黑" charset="-122"/>
              </a:defRPr>
            </a:lvl5pPr>
            <a:lvl6pPr marL="2514600" indent="-228600" defTabSz="912495" eaLnBrk="0" fontAlgn="base" hangingPunct="0">
              <a:spcBef>
                <a:spcPct val="20000"/>
              </a:spcBef>
              <a:spcAft>
                <a:spcPct val="0"/>
              </a:spcAft>
              <a:buFont typeface="Arial" panose="020B0604020202090204" pitchFamily="34" charset="0"/>
              <a:buChar char="»"/>
              <a:defRPr sz="1600">
                <a:solidFill>
                  <a:schemeClr val="bg1"/>
                </a:solidFill>
                <a:latin typeface="微软雅黑" charset="-122"/>
                <a:ea typeface="微软雅黑" charset="-122"/>
              </a:defRPr>
            </a:lvl6pPr>
            <a:lvl7pPr marL="2971800" indent="-228600" defTabSz="912495" eaLnBrk="0" fontAlgn="base" hangingPunct="0">
              <a:spcBef>
                <a:spcPct val="20000"/>
              </a:spcBef>
              <a:spcAft>
                <a:spcPct val="0"/>
              </a:spcAft>
              <a:buFont typeface="Arial" panose="020B0604020202090204" pitchFamily="34" charset="0"/>
              <a:buChar char="»"/>
              <a:defRPr sz="1600">
                <a:solidFill>
                  <a:schemeClr val="bg1"/>
                </a:solidFill>
                <a:latin typeface="微软雅黑" charset="-122"/>
                <a:ea typeface="微软雅黑" charset="-122"/>
              </a:defRPr>
            </a:lvl7pPr>
            <a:lvl8pPr marL="3429000" indent="-228600" defTabSz="912495" eaLnBrk="0" fontAlgn="base" hangingPunct="0">
              <a:spcBef>
                <a:spcPct val="20000"/>
              </a:spcBef>
              <a:spcAft>
                <a:spcPct val="0"/>
              </a:spcAft>
              <a:buFont typeface="Arial" panose="020B0604020202090204" pitchFamily="34" charset="0"/>
              <a:buChar char="»"/>
              <a:defRPr sz="1600">
                <a:solidFill>
                  <a:schemeClr val="bg1"/>
                </a:solidFill>
                <a:latin typeface="微软雅黑" charset="-122"/>
                <a:ea typeface="微软雅黑" charset="-122"/>
              </a:defRPr>
            </a:lvl8pPr>
            <a:lvl9pPr marL="3886200" indent="-228600" defTabSz="912495" eaLnBrk="0" fontAlgn="base" hangingPunct="0">
              <a:spcBef>
                <a:spcPct val="20000"/>
              </a:spcBef>
              <a:spcAft>
                <a:spcPct val="0"/>
              </a:spcAft>
              <a:buFont typeface="Arial" panose="020B0604020202090204" pitchFamily="34" charset="0"/>
              <a:buChar char="»"/>
              <a:defRPr sz="1600">
                <a:solidFill>
                  <a:schemeClr val="bg1"/>
                </a:solidFill>
                <a:latin typeface="微软雅黑" charset="-122"/>
                <a:ea typeface="微软雅黑" charset="-122"/>
              </a:defRPr>
            </a:lvl9pPr>
          </a:lstStyle>
          <a:p>
            <a:pPr defTabSz="913765" eaLnBrk="1" hangingPunct="1">
              <a:spcBef>
                <a:spcPct val="0"/>
              </a:spcBef>
              <a:buNone/>
            </a:pPr>
            <a:r>
              <a:rPr lang="zh-CN" altLang="en-US" sz="1800" i="1" dirty="0">
                <a:solidFill>
                  <a:srgbClr val="00B0F0"/>
                </a:solidFill>
              </a:rPr>
              <a:t>观点来源：</a:t>
            </a:r>
            <a:r>
              <a:rPr lang="en-US" altLang="zh-CN" sz="1800" i="1" dirty="0">
                <a:solidFill>
                  <a:srgbClr val="00B0F0"/>
                </a:solidFill>
              </a:rPr>
              <a:t>NIST</a:t>
            </a:r>
            <a:r>
              <a:rPr lang="zh-CN" altLang="en-US" sz="1800" i="1" dirty="0">
                <a:solidFill>
                  <a:srgbClr val="00B0F0"/>
                </a:solidFill>
              </a:rPr>
              <a:t>（</a:t>
            </a:r>
            <a:r>
              <a:rPr lang="en-US" altLang="zh-CN" sz="1800" i="1" dirty="0">
                <a:solidFill>
                  <a:srgbClr val="00B0F0"/>
                </a:solidFill>
              </a:rPr>
              <a:t> National Institute of Standards and Technology</a:t>
            </a:r>
            <a:r>
              <a:rPr lang="zh-CN" altLang="en-US" sz="1800" i="1" dirty="0">
                <a:solidFill>
                  <a:srgbClr val="00B0F0"/>
                </a:solidFill>
              </a:rPr>
              <a:t>，美国国家标准与技术委员会）</a:t>
            </a:r>
            <a:endParaRPr lang="en-US" altLang="zh-CN" sz="1800" i="1" dirty="0">
              <a:solidFill>
                <a:srgbClr val="00B0F0"/>
              </a:solidFill>
            </a:endParaRPr>
          </a:p>
        </p:txBody>
      </p:sp>
    </p:spTree>
  </p:cSld>
  <p:clrMapOvr>
    <a:masterClrMapping/>
  </p:clrMapOvr>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1854</TotalTime>
  <Words>2246</Words>
  <Application>Microsoft Office PowerPoint</Application>
  <PresentationFormat>宽屏</PresentationFormat>
  <Paragraphs>190</Paragraphs>
  <Slides>19</Slides>
  <Notes>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vt:i4>
      </vt:variant>
    </vt:vector>
  </HeadingPairs>
  <TitlesOfParts>
    <vt:vector size="29" baseType="lpstr">
      <vt:lpstr>Microsoft YaHei Bold</vt:lpstr>
      <vt:lpstr>等线</vt:lpstr>
      <vt:lpstr>Microsoft YaHei</vt:lpstr>
      <vt:lpstr>Microsoft YaHei</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林 颂磊</cp:lastModifiedBy>
  <cp:revision>154</cp:revision>
  <dcterms:created xsi:type="dcterms:W3CDTF">2019-05-16T03:19:01Z</dcterms:created>
  <dcterms:modified xsi:type="dcterms:W3CDTF">2023-10-13T07:23:56Z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2052-1.0.0.1203</vt:lpwstr>
  </property>
</Properties>
</file>